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>
  <p:sldMasterIdLst>
    <p:sldMasterId id="2147483768" r:id="rId1"/>
  </p:sldMasterIdLst>
  <p:sldIdLst>
    <p:sldId id="256" r:id="rId2"/>
  </p:sldIdLst>
  <p:sldSz cx="4949825" cy="6858000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7E35"/>
    <a:srgbClr val="1A5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32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237" y="1122363"/>
            <a:ext cx="4207351" cy="2387600"/>
          </a:xfrm>
        </p:spPr>
        <p:txBody>
          <a:bodyPr anchor="b"/>
          <a:lstStyle>
            <a:lvl1pPr algn="ctr">
              <a:defRPr sz="32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8728" y="3602038"/>
            <a:ext cx="3712369" cy="1655762"/>
          </a:xfrm>
        </p:spPr>
        <p:txBody>
          <a:bodyPr/>
          <a:lstStyle>
            <a:lvl1pPr marL="0" indent="0" algn="ctr">
              <a:buNone/>
              <a:defRPr sz="1299"/>
            </a:lvl1pPr>
            <a:lvl2pPr marL="247482" indent="0" algn="ctr">
              <a:buNone/>
              <a:defRPr sz="1083"/>
            </a:lvl2pPr>
            <a:lvl3pPr marL="494965" indent="0" algn="ctr">
              <a:buNone/>
              <a:defRPr sz="974"/>
            </a:lvl3pPr>
            <a:lvl4pPr marL="742447" indent="0" algn="ctr">
              <a:buNone/>
              <a:defRPr sz="866"/>
            </a:lvl4pPr>
            <a:lvl5pPr marL="989929" indent="0" algn="ctr">
              <a:buNone/>
              <a:defRPr sz="866"/>
            </a:lvl5pPr>
            <a:lvl6pPr marL="1237412" indent="0" algn="ctr">
              <a:buNone/>
              <a:defRPr sz="866"/>
            </a:lvl6pPr>
            <a:lvl7pPr marL="1484894" indent="0" algn="ctr">
              <a:buNone/>
              <a:defRPr sz="866"/>
            </a:lvl7pPr>
            <a:lvl8pPr marL="1732377" indent="0" algn="ctr">
              <a:buNone/>
              <a:defRPr sz="866"/>
            </a:lvl8pPr>
            <a:lvl9pPr marL="1979859" indent="0" algn="ctr">
              <a:buNone/>
              <a:defRPr sz="86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89A4-6753-47CA-8154-C3A700747628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B7C9-28AA-4B62-985F-47CBA04B0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925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89A4-6753-47CA-8154-C3A700747628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B7C9-28AA-4B62-985F-47CBA04B0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082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42219" y="365125"/>
            <a:ext cx="106730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0301" y="365125"/>
            <a:ext cx="314004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89A4-6753-47CA-8154-C3A700747628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B7C9-28AA-4B62-985F-47CBA04B0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959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89A4-6753-47CA-8154-C3A700747628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B7C9-28AA-4B62-985F-47CBA04B0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420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723" y="1709740"/>
            <a:ext cx="4269224" cy="2852737"/>
          </a:xfrm>
        </p:spPr>
        <p:txBody>
          <a:bodyPr anchor="b"/>
          <a:lstStyle>
            <a:lvl1pPr>
              <a:defRPr sz="32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7723" y="4589465"/>
            <a:ext cx="4269224" cy="1500187"/>
          </a:xfrm>
        </p:spPr>
        <p:txBody>
          <a:bodyPr/>
          <a:lstStyle>
            <a:lvl1pPr marL="0" indent="0">
              <a:buNone/>
              <a:defRPr sz="1299">
                <a:solidFill>
                  <a:schemeClr val="tx1"/>
                </a:solidFill>
              </a:defRPr>
            </a:lvl1pPr>
            <a:lvl2pPr marL="247482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2pPr>
            <a:lvl3pPr marL="494965" indent="0">
              <a:buNone/>
              <a:defRPr sz="974">
                <a:solidFill>
                  <a:schemeClr val="tx1">
                    <a:tint val="75000"/>
                  </a:schemeClr>
                </a:solidFill>
              </a:defRPr>
            </a:lvl3pPr>
            <a:lvl4pPr marL="742447" indent="0">
              <a:buNone/>
              <a:defRPr sz="866">
                <a:solidFill>
                  <a:schemeClr val="tx1">
                    <a:tint val="75000"/>
                  </a:schemeClr>
                </a:solidFill>
              </a:defRPr>
            </a:lvl4pPr>
            <a:lvl5pPr marL="989929" indent="0">
              <a:buNone/>
              <a:defRPr sz="866">
                <a:solidFill>
                  <a:schemeClr val="tx1">
                    <a:tint val="75000"/>
                  </a:schemeClr>
                </a:solidFill>
              </a:defRPr>
            </a:lvl5pPr>
            <a:lvl6pPr marL="1237412" indent="0">
              <a:buNone/>
              <a:defRPr sz="866">
                <a:solidFill>
                  <a:schemeClr val="tx1">
                    <a:tint val="75000"/>
                  </a:schemeClr>
                </a:solidFill>
              </a:defRPr>
            </a:lvl6pPr>
            <a:lvl7pPr marL="1484894" indent="0">
              <a:buNone/>
              <a:defRPr sz="866">
                <a:solidFill>
                  <a:schemeClr val="tx1">
                    <a:tint val="75000"/>
                  </a:schemeClr>
                </a:solidFill>
              </a:defRPr>
            </a:lvl7pPr>
            <a:lvl8pPr marL="1732377" indent="0">
              <a:buNone/>
              <a:defRPr sz="866">
                <a:solidFill>
                  <a:schemeClr val="tx1">
                    <a:tint val="75000"/>
                  </a:schemeClr>
                </a:solidFill>
              </a:defRPr>
            </a:lvl8pPr>
            <a:lvl9pPr marL="1979859" indent="0">
              <a:buNone/>
              <a:defRPr sz="86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89A4-6753-47CA-8154-C3A700747628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B7C9-28AA-4B62-985F-47CBA04B0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02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0300" y="1825625"/>
            <a:ext cx="210367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05849" y="1825625"/>
            <a:ext cx="210367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89A4-6753-47CA-8154-C3A700747628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B7C9-28AA-4B62-985F-47CBA04B0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283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945" y="365127"/>
            <a:ext cx="4269224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0946" y="1681163"/>
            <a:ext cx="2094008" cy="823912"/>
          </a:xfrm>
        </p:spPr>
        <p:txBody>
          <a:bodyPr anchor="b"/>
          <a:lstStyle>
            <a:lvl1pPr marL="0" indent="0">
              <a:buNone/>
              <a:defRPr sz="1299" b="1"/>
            </a:lvl1pPr>
            <a:lvl2pPr marL="247482" indent="0">
              <a:buNone/>
              <a:defRPr sz="1083" b="1"/>
            </a:lvl2pPr>
            <a:lvl3pPr marL="494965" indent="0">
              <a:buNone/>
              <a:defRPr sz="974" b="1"/>
            </a:lvl3pPr>
            <a:lvl4pPr marL="742447" indent="0">
              <a:buNone/>
              <a:defRPr sz="866" b="1"/>
            </a:lvl4pPr>
            <a:lvl5pPr marL="989929" indent="0">
              <a:buNone/>
              <a:defRPr sz="866" b="1"/>
            </a:lvl5pPr>
            <a:lvl6pPr marL="1237412" indent="0">
              <a:buNone/>
              <a:defRPr sz="866" b="1"/>
            </a:lvl6pPr>
            <a:lvl7pPr marL="1484894" indent="0">
              <a:buNone/>
              <a:defRPr sz="866" b="1"/>
            </a:lvl7pPr>
            <a:lvl8pPr marL="1732377" indent="0">
              <a:buNone/>
              <a:defRPr sz="866" b="1"/>
            </a:lvl8pPr>
            <a:lvl9pPr marL="1979859" indent="0">
              <a:buNone/>
              <a:defRPr sz="8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0946" y="2505075"/>
            <a:ext cx="209400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05849" y="1681163"/>
            <a:ext cx="2104320" cy="823912"/>
          </a:xfrm>
        </p:spPr>
        <p:txBody>
          <a:bodyPr anchor="b"/>
          <a:lstStyle>
            <a:lvl1pPr marL="0" indent="0">
              <a:buNone/>
              <a:defRPr sz="1299" b="1"/>
            </a:lvl1pPr>
            <a:lvl2pPr marL="247482" indent="0">
              <a:buNone/>
              <a:defRPr sz="1083" b="1"/>
            </a:lvl2pPr>
            <a:lvl3pPr marL="494965" indent="0">
              <a:buNone/>
              <a:defRPr sz="974" b="1"/>
            </a:lvl3pPr>
            <a:lvl4pPr marL="742447" indent="0">
              <a:buNone/>
              <a:defRPr sz="866" b="1"/>
            </a:lvl4pPr>
            <a:lvl5pPr marL="989929" indent="0">
              <a:buNone/>
              <a:defRPr sz="866" b="1"/>
            </a:lvl5pPr>
            <a:lvl6pPr marL="1237412" indent="0">
              <a:buNone/>
              <a:defRPr sz="866" b="1"/>
            </a:lvl6pPr>
            <a:lvl7pPr marL="1484894" indent="0">
              <a:buNone/>
              <a:defRPr sz="866" b="1"/>
            </a:lvl7pPr>
            <a:lvl8pPr marL="1732377" indent="0">
              <a:buNone/>
              <a:defRPr sz="866" b="1"/>
            </a:lvl8pPr>
            <a:lvl9pPr marL="1979859" indent="0">
              <a:buNone/>
              <a:defRPr sz="8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05849" y="2505075"/>
            <a:ext cx="210432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89A4-6753-47CA-8154-C3A700747628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B7C9-28AA-4B62-985F-47CBA04B0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21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89A4-6753-47CA-8154-C3A700747628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B7C9-28AA-4B62-985F-47CBA04B0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801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89A4-6753-47CA-8154-C3A700747628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B7C9-28AA-4B62-985F-47CBA04B0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245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945" y="457200"/>
            <a:ext cx="1596447" cy="1600200"/>
          </a:xfrm>
        </p:spPr>
        <p:txBody>
          <a:bodyPr anchor="b"/>
          <a:lstStyle>
            <a:lvl1pPr>
              <a:defRPr sz="17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4320" y="987427"/>
            <a:ext cx="2505849" cy="4873625"/>
          </a:xfrm>
        </p:spPr>
        <p:txBody>
          <a:bodyPr/>
          <a:lstStyle>
            <a:lvl1pPr>
              <a:defRPr sz="1732"/>
            </a:lvl1pPr>
            <a:lvl2pPr>
              <a:defRPr sz="1516"/>
            </a:lvl2pPr>
            <a:lvl3pPr>
              <a:defRPr sz="1299"/>
            </a:lvl3pPr>
            <a:lvl4pPr>
              <a:defRPr sz="1083"/>
            </a:lvl4pPr>
            <a:lvl5pPr>
              <a:defRPr sz="1083"/>
            </a:lvl5pPr>
            <a:lvl6pPr>
              <a:defRPr sz="1083"/>
            </a:lvl6pPr>
            <a:lvl7pPr>
              <a:defRPr sz="1083"/>
            </a:lvl7pPr>
            <a:lvl8pPr>
              <a:defRPr sz="1083"/>
            </a:lvl8pPr>
            <a:lvl9pPr>
              <a:defRPr sz="10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0945" y="2057400"/>
            <a:ext cx="1596447" cy="3811588"/>
          </a:xfrm>
        </p:spPr>
        <p:txBody>
          <a:bodyPr/>
          <a:lstStyle>
            <a:lvl1pPr marL="0" indent="0">
              <a:buNone/>
              <a:defRPr sz="866"/>
            </a:lvl1pPr>
            <a:lvl2pPr marL="247482" indent="0">
              <a:buNone/>
              <a:defRPr sz="758"/>
            </a:lvl2pPr>
            <a:lvl3pPr marL="494965" indent="0">
              <a:buNone/>
              <a:defRPr sz="650"/>
            </a:lvl3pPr>
            <a:lvl4pPr marL="742447" indent="0">
              <a:buNone/>
              <a:defRPr sz="541"/>
            </a:lvl4pPr>
            <a:lvl5pPr marL="989929" indent="0">
              <a:buNone/>
              <a:defRPr sz="541"/>
            </a:lvl5pPr>
            <a:lvl6pPr marL="1237412" indent="0">
              <a:buNone/>
              <a:defRPr sz="541"/>
            </a:lvl6pPr>
            <a:lvl7pPr marL="1484894" indent="0">
              <a:buNone/>
              <a:defRPr sz="541"/>
            </a:lvl7pPr>
            <a:lvl8pPr marL="1732377" indent="0">
              <a:buNone/>
              <a:defRPr sz="541"/>
            </a:lvl8pPr>
            <a:lvl9pPr marL="1979859" indent="0">
              <a:buNone/>
              <a:defRPr sz="54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89A4-6753-47CA-8154-C3A700747628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B7C9-28AA-4B62-985F-47CBA04B0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940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945" y="457200"/>
            <a:ext cx="1596447" cy="1600200"/>
          </a:xfrm>
        </p:spPr>
        <p:txBody>
          <a:bodyPr anchor="b"/>
          <a:lstStyle>
            <a:lvl1pPr>
              <a:defRPr sz="17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04320" y="987427"/>
            <a:ext cx="2505849" cy="4873625"/>
          </a:xfrm>
        </p:spPr>
        <p:txBody>
          <a:bodyPr anchor="t"/>
          <a:lstStyle>
            <a:lvl1pPr marL="0" indent="0">
              <a:buNone/>
              <a:defRPr sz="1732"/>
            </a:lvl1pPr>
            <a:lvl2pPr marL="247482" indent="0">
              <a:buNone/>
              <a:defRPr sz="1516"/>
            </a:lvl2pPr>
            <a:lvl3pPr marL="494965" indent="0">
              <a:buNone/>
              <a:defRPr sz="1299"/>
            </a:lvl3pPr>
            <a:lvl4pPr marL="742447" indent="0">
              <a:buNone/>
              <a:defRPr sz="1083"/>
            </a:lvl4pPr>
            <a:lvl5pPr marL="989929" indent="0">
              <a:buNone/>
              <a:defRPr sz="1083"/>
            </a:lvl5pPr>
            <a:lvl6pPr marL="1237412" indent="0">
              <a:buNone/>
              <a:defRPr sz="1083"/>
            </a:lvl6pPr>
            <a:lvl7pPr marL="1484894" indent="0">
              <a:buNone/>
              <a:defRPr sz="1083"/>
            </a:lvl7pPr>
            <a:lvl8pPr marL="1732377" indent="0">
              <a:buNone/>
              <a:defRPr sz="1083"/>
            </a:lvl8pPr>
            <a:lvl9pPr marL="1979859" indent="0">
              <a:buNone/>
              <a:defRPr sz="108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0945" y="2057400"/>
            <a:ext cx="1596447" cy="3811588"/>
          </a:xfrm>
        </p:spPr>
        <p:txBody>
          <a:bodyPr/>
          <a:lstStyle>
            <a:lvl1pPr marL="0" indent="0">
              <a:buNone/>
              <a:defRPr sz="866"/>
            </a:lvl1pPr>
            <a:lvl2pPr marL="247482" indent="0">
              <a:buNone/>
              <a:defRPr sz="758"/>
            </a:lvl2pPr>
            <a:lvl3pPr marL="494965" indent="0">
              <a:buNone/>
              <a:defRPr sz="650"/>
            </a:lvl3pPr>
            <a:lvl4pPr marL="742447" indent="0">
              <a:buNone/>
              <a:defRPr sz="541"/>
            </a:lvl4pPr>
            <a:lvl5pPr marL="989929" indent="0">
              <a:buNone/>
              <a:defRPr sz="541"/>
            </a:lvl5pPr>
            <a:lvl6pPr marL="1237412" indent="0">
              <a:buNone/>
              <a:defRPr sz="541"/>
            </a:lvl6pPr>
            <a:lvl7pPr marL="1484894" indent="0">
              <a:buNone/>
              <a:defRPr sz="541"/>
            </a:lvl7pPr>
            <a:lvl8pPr marL="1732377" indent="0">
              <a:buNone/>
              <a:defRPr sz="541"/>
            </a:lvl8pPr>
            <a:lvl9pPr marL="1979859" indent="0">
              <a:buNone/>
              <a:defRPr sz="54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989A4-6753-47CA-8154-C3A700747628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AB7C9-28AA-4B62-985F-47CBA04B0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359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0301" y="365127"/>
            <a:ext cx="42692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0301" y="1825625"/>
            <a:ext cx="426922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300" y="6356352"/>
            <a:ext cx="11137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989A4-6753-47CA-8154-C3A700747628}" type="datetimeFigureOut">
              <a:rPr lang="en-GB" smtClean="0"/>
              <a:t>30/03/2023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39630" y="6356352"/>
            <a:ext cx="16705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95814" y="6356352"/>
            <a:ext cx="11137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AB7C9-28AA-4B62-985F-47CBA04B0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928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494965" rtl="0" eaLnBrk="1" latinLnBrk="0" hangingPunct="1">
        <a:lnSpc>
          <a:spcPct val="90000"/>
        </a:lnSpc>
        <a:spcBef>
          <a:spcPct val="0"/>
        </a:spcBef>
        <a:buNone/>
        <a:defRPr sz="23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3741" indent="-123741" algn="l" defTabSz="494965" rtl="0" eaLnBrk="1" latinLnBrk="0" hangingPunct="1">
        <a:lnSpc>
          <a:spcPct val="90000"/>
        </a:lnSpc>
        <a:spcBef>
          <a:spcPts val="541"/>
        </a:spcBef>
        <a:buFont typeface="Arial" panose="020B0604020202020204" pitchFamily="34" charset="0"/>
        <a:buChar char="•"/>
        <a:defRPr sz="1516" kern="1200">
          <a:solidFill>
            <a:schemeClr val="tx1"/>
          </a:solidFill>
          <a:latin typeface="+mn-lt"/>
          <a:ea typeface="+mn-ea"/>
          <a:cs typeface="+mn-cs"/>
        </a:defRPr>
      </a:lvl1pPr>
      <a:lvl2pPr marL="371224" indent="-123741" algn="l" defTabSz="494965" rtl="0" eaLnBrk="1" latinLnBrk="0" hangingPunct="1">
        <a:lnSpc>
          <a:spcPct val="90000"/>
        </a:lnSpc>
        <a:spcBef>
          <a:spcPts val="271"/>
        </a:spcBef>
        <a:buFont typeface="Arial" panose="020B0604020202020204" pitchFamily="34" charset="0"/>
        <a:buChar char="•"/>
        <a:defRPr sz="1299" kern="1200">
          <a:solidFill>
            <a:schemeClr val="tx1"/>
          </a:solidFill>
          <a:latin typeface="+mn-lt"/>
          <a:ea typeface="+mn-ea"/>
          <a:cs typeface="+mn-cs"/>
        </a:defRPr>
      </a:lvl2pPr>
      <a:lvl3pPr marL="618706" indent="-123741" algn="l" defTabSz="494965" rtl="0" eaLnBrk="1" latinLnBrk="0" hangingPunct="1">
        <a:lnSpc>
          <a:spcPct val="90000"/>
        </a:lnSpc>
        <a:spcBef>
          <a:spcPts val="271"/>
        </a:spcBef>
        <a:buFont typeface="Arial" panose="020B0604020202020204" pitchFamily="34" charset="0"/>
        <a:buChar char="•"/>
        <a:defRPr sz="1083" kern="1200">
          <a:solidFill>
            <a:schemeClr val="tx1"/>
          </a:solidFill>
          <a:latin typeface="+mn-lt"/>
          <a:ea typeface="+mn-ea"/>
          <a:cs typeface="+mn-cs"/>
        </a:defRPr>
      </a:lvl3pPr>
      <a:lvl4pPr marL="866188" indent="-123741" algn="l" defTabSz="494965" rtl="0" eaLnBrk="1" latinLnBrk="0" hangingPunct="1">
        <a:lnSpc>
          <a:spcPct val="90000"/>
        </a:lnSpc>
        <a:spcBef>
          <a:spcPts val="271"/>
        </a:spcBef>
        <a:buFont typeface="Arial" panose="020B0604020202020204" pitchFamily="34" charset="0"/>
        <a:buChar char="•"/>
        <a:defRPr sz="974" kern="1200">
          <a:solidFill>
            <a:schemeClr val="tx1"/>
          </a:solidFill>
          <a:latin typeface="+mn-lt"/>
          <a:ea typeface="+mn-ea"/>
          <a:cs typeface="+mn-cs"/>
        </a:defRPr>
      </a:lvl4pPr>
      <a:lvl5pPr marL="1113671" indent="-123741" algn="l" defTabSz="494965" rtl="0" eaLnBrk="1" latinLnBrk="0" hangingPunct="1">
        <a:lnSpc>
          <a:spcPct val="90000"/>
        </a:lnSpc>
        <a:spcBef>
          <a:spcPts val="271"/>
        </a:spcBef>
        <a:buFont typeface="Arial" panose="020B0604020202020204" pitchFamily="34" charset="0"/>
        <a:buChar char="•"/>
        <a:defRPr sz="974" kern="1200">
          <a:solidFill>
            <a:schemeClr val="tx1"/>
          </a:solidFill>
          <a:latin typeface="+mn-lt"/>
          <a:ea typeface="+mn-ea"/>
          <a:cs typeface="+mn-cs"/>
        </a:defRPr>
      </a:lvl5pPr>
      <a:lvl6pPr marL="1361153" indent="-123741" algn="l" defTabSz="494965" rtl="0" eaLnBrk="1" latinLnBrk="0" hangingPunct="1">
        <a:lnSpc>
          <a:spcPct val="90000"/>
        </a:lnSpc>
        <a:spcBef>
          <a:spcPts val="271"/>
        </a:spcBef>
        <a:buFont typeface="Arial" panose="020B0604020202020204" pitchFamily="34" charset="0"/>
        <a:buChar char="•"/>
        <a:defRPr sz="974" kern="1200">
          <a:solidFill>
            <a:schemeClr val="tx1"/>
          </a:solidFill>
          <a:latin typeface="+mn-lt"/>
          <a:ea typeface="+mn-ea"/>
          <a:cs typeface="+mn-cs"/>
        </a:defRPr>
      </a:lvl6pPr>
      <a:lvl7pPr marL="1608635" indent="-123741" algn="l" defTabSz="494965" rtl="0" eaLnBrk="1" latinLnBrk="0" hangingPunct="1">
        <a:lnSpc>
          <a:spcPct val="90000"/>
        </a:lnSpc>
        <a:spcBef>
          <a:spcPts val="271"/>
        </a:spcBef>
        <a:buFont typeface="Arial" panose="020B0604020202020204" pitchFamily="34" charset="0"/>
        <a:buChar char="•"/>
        <a:defRPr sz="974" kern="1200">
          <a:solidFill>
            <a:schemeClr val="tx1"/>
          </a:solidFill>
          <a:latin typeface="+mn-lt"/>
          <a:ea typeface="+mn-ea"/>
          <a:cs typeface="+mn-cs"/>
        </a:defRPr>
      </a:lvl7pPr>
      <a:lvl8pPr marL="1856118" indent="-123741" algn="l" defTabSz="494965" rtl="0" eaLnBrk="1" latinLnBrk="0" hangingPunct="1">
        <a:lnSpc>
          <a:spcPct val="90000"/>
        </a:lnSpc>
        <a:spcBef>
          <a:spcPts val="271"/>
        </a:spcBef>
        <a:buFont typeface="Arial" panose="020B0604020202020204" pitchFamily="34" charset="0"/>
        <a:buChar char="•"/>
        <a:defRPr sz="974" kern="1200">
          <a:solidFill>
            <a:schemeClr val="tx1"/>
          </a:solidFill>
          <a:latin typeface="+mn-lt"/>
          <a:ea typeface="+mn-ea"/>
          <a:cs typeface="+mn-cs"/>
        </a:defRPr>
      </a:lvl8pPr>
      <a:lvl9pPr marL="2103600" indent="-123741" algn="l" defTabSz="494965" rtl="0" eaLnBrk="1" latinLnBrk="0" hangingPunct="1">
        <a:lnSpc>
          <a:spcPct val="90000"/>
        </a:lnSpc>
        <a:spcBef>
          <a:spcPts val="271"/>
        </a:spcBef>
        <a:buFont typeface="Arial" panose="020B0604020202020204" pitchFamily="34" charset="0"/>
        <a:buChar char="•"/>
        <a:defRPr sz="97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94965" rtl="0" eaLnBrk="1" latinLnBrk="0" hangingPunct="1">
        <a:defRPr sz="974" kern="1200">
          <a:solidFill>
            <a:schemeClr val="tx1"/>
          </a:solidFill>
          <a:latin typeface="+mn-lt"/>
          <a:ea typeface="+mn-ea"/>
          <a:cs typeface="+mn-cs"/>
        </a:defRPr>
      </a:lvl1pPr>
      <a:lvl2pPr marL="247482" algn="l" defTabSz="494965" rtl="0" eaLnBrk="1" latinLnBrk="0" hangingPunct="1">
        <a:defRPr sz="974" kern="1200">
          <a:solidFill>
            <a:schemeClr val="tx1"/>
          </a:solidFill>
          <a:latin typeface="+mn-lt"/>
          <a:ea typeface="+mn-ea"/>
          <a:cs typeface="+mn-cs"/>
        </a:defRPr>
      </a:lvl2pPr>
      <a:lvl3pPr marL="494965" algn="l" defTabSz="494965" rtl="0" eaLnBrk="1" latinLnBrk="0" hangingPunct="1">
        <a:defRPr sz="974" kern="1200">
          <a:solidFill>
            <a:schemeClr val="tx1"/>
          </a:solidFill>
          <a:latin typeface="+mn-lt"/>
          <a:ea typeface="+mn-ea"/>
          <a:cs typeface="+mn-cs"/>
        </a:defRPr>
      </a:lvl3pPr>
      <a:lvl4pPr marL="742447" algn="l" defTabSz="494965" rtl="0" eaLnBrk="1" latinLnBrk="0" hangingPunct="1">
        <a:defRPr sz="974" kern="1200">
          <a:solidFill>
            <a:schemeClr val="tx1"/>
          </a:solidFill>
          <a:latin typeface="+mn-lt"/>
          <a:ea typeface="+mn-ea"/>
          <a:cs typeface="+mn-cs"/>
        </a:defRPr>
      </a:lvl4pPr>
      <a:lvl5pPr marL="989929" algn="l" defTabSz="494965" rtl="0" eaLnBrk="1" latinLnBrk="0" hangingPunct="1">
        <a:defRPr sz="974" kern="1200">
          <a:solidFill>
            <a:schemeClr val="tx1"/>
          </a:solidFill>
          <a:latin typeface="+mn-lt"/>
          <a:ea typeface="+mn-ea"/>
          <a:cs typeface="+mn-cs"/>
        </a:defRPr>
      </a:lvl5pPr>
      <a:lvl6pPr marL="1237412" algn="l" defTabSz="494965" rtl="0" eaLnBrk="1" latinLnBrk="0" hangingPunct="1">
        <a:defRPr sz="974" kern="1200">
          <a:solidFill>
            <a:schemeClr val="tx1"/>
          </a:solidFill>
          <a:latin typeface="+mn-lt"/>
          <a:ea typeface="+mn-ea"/>
          <a:cs typeface="+mn-cs"/>
        </a:defRPr>
      </a:lvl6pPr>
      <a:lvl7pPr marL="1484894" algn="l" defTabSz="494965" rtl="0" eaLnBrk="1" latinLnBrk="0" hangingPunct="1">
        <a:defRPr sz="974" kern="1200">
          <a:solidFill>
            <a:schemeClr val="tx1"/>
          </a:solidFill>
          <a:latin typeface="+mn-lt"/>
          <a:ea typeface="+mn-ea"/>
          <a:cs typeface="+mn-cs"/>
        </a:defRPr>
      </a:lvl7pPr>
      <a:lvl8pPr marL="1732377" algn="l" defTabSz="494965" rtl="0" eaLnBrk="1" latinLnBrk="0" hangingPunct="1">
        <a:defRPr sz="974" kern="1200">
          <a:solidFill>
            <a:schemeClr val="tx1"/>
          </a:solidFill>
          <a:latin typeface="+mn-lt"/>
          <a:ea typeface="+mn-ea"/>
          <a:cs typeface="+mn-cs"/>
        </a:defRPr>
      </a:lvl8pPr>
      <a:lvl9pPr marL="1979859" algn="l" defTabSz="494965" rtl="0" eaLnBrk="1" latinLnBrk="0" hangingPunct="1">
        <a:defRPr sz="97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Background pattern&#10;&#10;Description automatically generated">
            <a:extLst>
              <a:ext uri="{FF2B5EF4-FFF2-40B4-BE49-F238E27FC236}">
                <a16:creationId xmlns:a16="http://schemas.microsoft.com/office/drawing/2014/main" id="{6B8C0EF7-8ED0-DC8D-23F8-F0CFA52DA3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954088" y="954086"/>
            <a:ext cx="6858001" cy="4949825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5255C81-AABE-C02E-59E8-62A22F701ED0}"/>
              </a:ext>
            </a:extLst>
          </p:cNvPr>
          <p:cNvCxnSpPr>
            <a:cxnSpLocks/>
          </p:cNvCxnSpPr>
          <p:nvPr/>
        </p:nvCxnSpPr>
        <p:spPr>
          <a:xfrm flipV="1">
            <a:off x="162565" y="673894"/>
            <a:ext cx="4611386" cy="2"/>
          </a:xfrm>
          <a:prstGeom prst="line">
            <a:avLst/>
          </a:prstGeom>
          <a:ln w="28575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D17B1EE-571E-9FC1-C954-11CCAFB0A984}"/>
              </a:ext>
            </a:extLst>
          </p:cNvPr>
          <p:cNvCxnSpPr>
            <a:cxnSpLocks/>
          </p:cNvCxnSpPr>
          <p:nvPr/>
        </p:nvCxnSpPr>
        <p:spPr>
          <a:xfrm>
            <a:off x="152974" y="6427137"/>
            <a:ext cx="4620976" cy="0"/>
          </a:xfrm>
          <a:prstGeom prst="line">
            <a:avLst/>
          </a:prstGeom>
          <a:ln w="28575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DC1BA821-0231-4B6D-A3B1-C902ABDCE74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326" y="93930"/>
            <a:ext cx="621652" cy="370146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7084D87D-FE42-1541-0338-EE6C7D4BC09B}"/>
              </a:ext>
            </a:extLst>
          </p:cNvPr>
          <p:cNvSpPr txBox="1"/>
          <p:nvPr/>
        </p:nvSpPr>
        <p:spPr>
          <a:xfrm>
            <a:off x="78365" y="6474487"/>
            <a:ext cx="4744830" cy="343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4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gf = Gluten Ingredient Free  v = Vegetarian  v* = Available plant-based on request  pb = Plant Based/Vegan</a:t>
            </a:r>
            <a:br>
              <a:rPr lang="en-GB" sz="544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544" dirty="0">
                <a:solidFill>
                  <a:schemeClr val="bg2">
                    <a:lumMod val="50000"/>
                  </a:schemeClr>
                </a:solidFill>
                <a:latin typeface="Raleway" panose="020B0503030101060003" pitchFamily="34" charset="0"/>
              </a:rPr>
              <a:t>If you have specific dietary requirements or require allergy info please ask your server. Please be aware that food containing allergens</a:t>
            </a:r>
            <a:br>
              <a:rPr lang="en-GB" sz="544" dirty="0">
                <a:solidFill>
                  <a:schemeClr val="bg2">
                    <a:lumMod val="50000"/>
                  </a:schemeClr>
                </a:solidFill>
                <a:latin typeface="Raleway" panose="020B0503030101060003" pitchFamily="34" charset="0"/>
              </a:rPr>
            </a:br>
            <a:r>
              <a:rPr lang="en-GB" sz="544" dirty="0">
                <a:solidFill>
                  <a:schemeClr val="bg2">
                    <a:lumMod val="50000"/>
                  </a:schemeClr>
                </a:solidFill>
                <a:latin typeface="Raleway" panose="020B0503030101060003" pitchFamily="34" charset="0"/>
              </a:rPr>
              <a:t>is prepared and cooked in our kitchen.  </a:t>
            </a:r>
            <a:r>
              <a:rPr lang="en-GB" sz="544" dirty="0">
                <a:solidFill>
                  <a:schemeClr val="bg1">
                    <a:lumMod val="50000"/>
                  </a:schemeClr>
                </a:solidFill>
                <a:latin typeface="Raleway" panose="020B0003030101060003" pitchFamily="34" charset="0"/>
                <a:ea typeface="Times New Roman" panose="02020603050405020304" pitchFamily="18" charset="0"/>
              </a:rPr>
              <a:t>A discretionary 12.5% service charge will be added to your bill. </a:t>
            </a:r>
            <a:endParaRPr lang="en-GB" sz="544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3B1145-5E8F-0300-1A1B-F156D4D84909}"/>
              </a:ext>
            </a:extLst>
          </p:cNvPr>
          <p:cNvSpPr txBox="1"/>
          <p:nvPr/>
        </p:nvSpPr>
        <p:spPr>
          <a:xfrm>
            <a:off x="3156933" y="175260"/>
            <a:ext cx="1666266" cy="30121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r" defTabSz="633032">
              <a:defRPr/>
            </a:pPr>
            <a:r>
              <a:rPr lang="en-GB" sz="1002" dirty="0">
                <a:solidFill>
                  <a:schemeClr val="tx1">
                    <a:lumMod val="85000"/>
                    <a:lumOff val="15000"/>
                  </a:schemeClr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APRIL PRIX FIXE LUNCH</a:t>
            </a:r>
          </a:p>
          <a:p>
            <a:pPr algn="r" defTabSz="633032">
              <a:defRPr/>
            </a:pPr>
            <a:r>
              <a:rPr lang="en-GB" sz="726" dirty="0">
                <a:solidFill>
                  <a:schemeClr val="tx1">
                    <a:lumMod val="85000"/>
                    <a:lumOff val="15000"/>
                  </a:schemeClr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Mon-Fri</a:t>
            </a:r>
          </a:p>
          <a:p>
            <a:pPr algn="r" defTabSz="633032">
              <a:defRPr/>
            </a:pPr>
            <a:r>
              <a:rPr lang="en-GB" sz="726" dirty="0">
                <a:solidFill>
                  <a:schemeClr val="tx1">
                    <a:lumMod val="85000"/>
                    <a:lumOff val="15000"/>
                  </a:schemeClr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12-3pm</a:t>
            </a:r>
            <a:br>
              <a:rPr lang="en-GB" sz="726" dirty="0">
                <a:solidFill>
                  <a:schemeClr val="tx1">
                    <a:lumMod val="85000"/>
                    <a:lumOff val="15000"/>
                  </a:schemeClr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endParaRPr lang="en-GB" sz="726" dirty="0">
              <a:solidFill>
                <a:schemeClr val="tx1">
                  <a:lumMod val="85000"/>
                  <a:lumOff val="15000"/>
                </a:schemeClr>
              </a:solidFill>
              <a:latin typeface="Raleway" panose="020B05030301010600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A52D81-1416-975E-1E51-F5E652DD5F1A}"/>
              </a:ext>
            </a:extLst>
          </p:cNvPr>
          <p:cNvSpPr txBox="1"/>
          <p:nvPr/>
        </p:nvSpPr>
        <p:spPr>
          <a:xfrm>
            <a:off x="141426" y="661496"/>
            <a:ext cx="4666972" cy="5764778"/>
          </a:xfrm>
          <a:prstGeom prst="rect">
            <a:avLst/>
          </a:prstGeom>
          <a:noFill/>
        </p:spPr>
        <p:txBody>
          <a:bodyPr wrap="none" numCol="1" spcCol="288000" rtlCol="0" anchor="t">
            <a:noAutofit/>
          </a:bodyPr>
          <a:lstStyle/>
          <a:p>
            <a:pPr marL="92084" algn="ctr" defTabSz="414776">
              <a:tabLst>
                <a:tab pos="2359260" algn="l"/>
                <a:tab pos="2919704" algn="dec"/>
                <a:tab pos="4396224" algn="r"/>
              </a:tabLst>
              <a:defRPr/>
            </a:pPr>
            <a:br>
              <a:rPr lang="en-GB" sz="1002" dirty="0">
                <a:latin typeface="Raleway Light" panose="020B04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br>
              <a:rPr lang="en-GB" sz="1002" dirty="0">
                <a:latin typeface="Raleway Light" panose="020B04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br>
              <a:rPr lang="en-GB" sz="1002" dirty="0">
                <a:latin typeface="Raleway Light" panose="020B04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br>
              <a:rPr lang="en-GB" sz="1002" dirty="0">
                <a:latin typeface="Raleway Light" panose="020B04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br>
              <a:rPr lang="en-GB" sz="1002" dirty="0">
                <a:latin typeface="Raleway Light" panose="020B04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en-GB" sz="1002" dirty="0">
                <a:latin typeface="Raleway Light" panose="020B04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TWO COURSES 25 / THREE COURSES 29</a:t>
            </a:r>
            <a:br>
              <a:rPr lang="en-GB" sz="1002" dirty="0">
                <a:latin typeface="Raleway Light" panose="020B04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en-GB" sz="200" dirty="0">
                <a:latin typeface="Raleway Light" panose="020B04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</a:p>
          <a:p>
            <a:pPr marL="92084" algn="ctr" defTabSz="414776">
              <a:tabLst>
                <a:tab pos="2359260" algn="l"/>
                <a:tab pos="2919704" algn="dec"/>
                <a:tab pos="4396224" algn="r"/>
              </a:tabLst>
              <a:defRPr/>
            </a:pPr>
            <a:endParaRPr lang="en-GB" sz="902" i="1" dirty="0">
              <a:latin typeface="Raleway" panose="020B05030301010600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92084" algn="ctr" defTabSz="414776">
              <a:lnSpc>
                <a:spcPct val="150000"/>
              </a:lnSpc>
              <a:tabLst>
                <a:tab pos="2359260" algn="l"/>
                <a:tab pos="2919704" algn="dec"/>
                <a:tab pos="4396224" algn="r"/>
              </a:tabLst>
              <a:defRPr/>
            </a:pPr>
            <a:br>
              <a:rPr lang="en-GB" sz="400" dirty="0">
                <a:solidFill>
                  <a:prstClr val="black"/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en-GB" sz="1002" dirty="0">
                <a:solidFill>
                  <a:prstClr val="black"/>
                </a:solidFill>
                <a:latin typeface="Raleway Light" panose="020B04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TO START</a:t>
            </a:r>
            <a:br>
              <a:rPr lang="en-GB" sz="1002" dirty="0">
                <a:solidFill>
                  <a:prstClr val="black"/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en-GB" sz="900" dirty="0"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Watercress &amp; broccoli soup, wild garlic oil, crème fraiche  </a:t>
            </a:r>
            <a:r>
              <a:rPr lang="en-GB" sz="9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v* gf</a:t>
            </a:r>
            <a:br>
              <a:rPr lang="en-GB" sz="902" dirty="0">
                <a:solidFill>
                  <a:prstClr val="black"/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en-GB" sz="900" dirty="0">
                <a:latin typeface="Raleway" panose="020B0503030101060003" pitchFamily="34" charset="0"/>
                <a:ea typeface="Calibri" panose="020F0502020204030204" pitchFamily="34" charset="0"/>
              </a:rPr>
              <a:t>Hot-smoked trout, beetroot salad, horseradish &amp; rosemary cream </a:t>
            </a:r>
            <a:r>
              <a:rPr lang="en-GB" sz="9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  <a:ea typeface="Calibri" panose="020F0502020204030204" pitchFamily="34" charset="0"/>
              </a:rPr>
              <a:t> gf</a:t>
            </a:r>
            <a:br>
              <a:rPr lang="en-GB" sz="902" dirty="0">
                <a:solidFill>
                  <a:prstClr val="black"/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en-GB" sz="900" dirty="0"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Chicken liver parfait, French toast, pickled raisins, sorrel</a:t>
            </a:r>
            <a:endParaRPr lang="en-GB" sz="902" dirty="0">
              <a:solidFill>
                <a:schemeClr val="bg1">
                  <a:lumMod val="50000"/>
                </a:schemeClr>
              </a:solidFill>
              <a:latin typeface="Raleway" panose="020B05030301010600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92084" algn="ctr" defTabSz="414776">
              <a:lnSpc>
                <a:spcPct val="150000"/>
              </a:lnSpc>
              <a:tabLst>
                <a:tab pos="2359260" algn="l"/>
                <a:tab pos="2919704" algn="dec"/>
                <a:tab pos="4396224" algn="r"/>
              </a:tabLst>
              <a:defRPr/>
            </a:pPr>
            <a:endParaRPr lang="en-GB" sz="400" dirty="0">
              <a:solidFill>
                <a:prstClr val="black"/>
              </a:solidFill>
              <a:latin typeface="Raleway Light" panose="020B04030301010600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92084" algn="ctr" defTabSz="414776">
              <a:lnSpc>
                <a:spcPct val="150000"/>
              </a:lnSpc>
              <a:tabLst>
                <a:tab pos="2359260" algn="l"/>
                <a:tab pos="2919704" algn="dec"/>
                <a:tab pos="4396224" algn="r"/>
              </a:tabLst>
              <a:defRPr/>
            </a:pPr>
            <a:endParaRPr lang="en-GB" sz="400" dirty="0">
              <a:solidFill>
                <a:prstClr val="black"/>
              </a:solidFill>
              <a:latin typeface="Raleway Light" panose="020B04030301010600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92084" algn="ctr" defTabSz="414776">
              <a:lnSpc>
                <a:spcPct val="150000"/>
              </a:lnSpc>
              <a:tabLst>
                <a:tab pos="2359260" algn="l"/>
                <a:tab pos="2919704" algn="dec"/>
                <a:tab pos="4396224" algn="r"/>
              </a:tabLst>
              <a:defRPr/>
            </a:pPr>
            <a:br>
              <a:rPr lang="en-GB" sz="400" dirty="0">
                <a:solidFill>
                  <a:prstClr val="black"/>
                </a:solidFill>
                <a:latin typeface="Raleway Light" panose="020B04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br>
              <a:rPr lang="en-GB" sz="700" dirty="0">
                <a:solidFill>
                  <a:prstClr val="black"/>
                </a:solidFill>
                <a:latin typeface="Raleway Light" panose="020B04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en-GB" sz="1002" dirty="0">
                <a:solidFill>
                  <a:prstClr val="black"/>
                </a:solidFill>
                <a:latin typeface="Raleway Light" panose="020B04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MAINS</a:t>
            </a:r>
          </a:p>
          <a:p>
            <a:pPr marL="92084" algn="ctr">
              <a:lnSpc>
                <a:spcPct val="150000"/>
              </a:lnSpc>
              <a:tabLst>
                <a:tab pos="2115648" algn="r"/>
                <a:tab pos="2360480" algn="l"/>
                <a:tab pos="2920716" algn="dec"/>
                <a:tab pos="4476130" algn="r"/>
              </a:tabLst>
            </a:pPr>
            <a:r>
              <a:rPr lang="en-GB" sz="899" dirty="0"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Roast aubergine, buckwheat, roast pepper, courgette, chilli &amp; pomegranate salsa</a:t>
            </a:r>
            <a:r>
              <a:rPr lang="en-GB" sz="900" dirty="0"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 </a:t>
            </a:r>
            <a:r>
              <a:rPr lang="en-GB" sz="9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pb gf</a:t>
            </a:r>
          </a:p>
          <a:p>
            <a:pPr marL="92084" algn="ctr">
              <a:lnSpc>
                <a:spcPct val="150000"/>
              </a:lnSpc>
              <a:tabLst>
                <a:tab pos="2115648" algn="r"/>
                <a:tab pos="2360480" algn="l"/>
                <a:tab pos="2920716" algn="dec"/>
                <a:tab pos="4476130" algn="r"/>
              </a:tabLst>
            </a:pPr>
            <a:r>
              <a:rPr lang="en-GB" sz="899" dirty="0"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Sea bream, savoy cabbage &amp; sea greens, Parlour clams, new potatoes &amp; herb oil</a:t>
            </a:r>
            <a:r>
              <a:rPr lang="en-GB" sz="9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 gf</a:t>
            </a:r>
          </a:p>
          <a:p>
            <a:pPr marL="92084" algn="ctr">
              <a:lnSpc>
                <a:spcPct val="150000"/>
              </a:lnSpc>
              <a:tabLst>
                <a:tab pos="2115648" algn="r"/>
                <a:tab pos="2360480" algn="l"/>
                <a:tab pos="2920716" algn="dec"/>
                <a:tab pos="4476130" algn="r"/>
              </a:tabLst>
            </a:pPr>
            <a:r>
              <a:rPr lang="en-GB" sz="900" dirty="0"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Chargrilled Old Spot pork chop, crushed new potatoes, chicory, rhubarb compote  </a:t>
            </a:r>
            <a:r>
              <a:rPr lang="en-GB" sz="9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gf</a:t>
            </a:r>
          </a:p>
          <a:p>
            <a:pPr marL="92084" algn="ctr">
              <a:lnSpc>
                <a:spcPct val="150000"/>
              </a:lnSpc>
              <a:tabLst>
                <a:tab pos="2115648" algn="r"/>
                <a:tab pos="2360480" algn="l"/>
                <a:tab pos="2920716" algn="dec"/>
                <a:tab pos="4476130" algn="r"/>
              </a:tabLst>
            </a:pPr>
            <a:r>
              <a:rPr lang="en-GB" sz="900" dirty="0"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Chuck &amp; brisket beef burger, mature cheddar, pickles, salad, brioche, chips &amp; slaw</a:t>
            </a:r>
            <a:endParaRPr lang="en-GB" sz="900" dirty="0">
              <a:solidFill>
                <a:schemeClr val="bg1">
                  <a:lumMod val="50000"/>
                </a:schemeClr>
              </a:solidFill>
              <a:latin typeface="Raleway" panose="020B05030301010600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92084" algn="ctr">
              <a:lnSpc>
                <a:spcPct val="150000"/>
              </a:lnSpc>
              <a:tabLst>
                <a:tab pos="2115648" algn="r"/>
                <a:tab pos="2360480" algn="l"/>
                <a:tab pos="2920716" algn="dec"/>
                <a:tab pos="4476130" algn="r"/>
              </a:tabLst>
            </a:pPr>
            <a:endParaRPr lang="en-GB" sz="1300" i="1" dirty="0">
              <a:latin typeface="Raleway" panose="020B05030301010600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084">
              <a:tabLst>
                <a:tab pos="2062368" algn="dec"/>
                <a:tab pos="2244948" algn="l"/>
                <a:tab pos="4399400" algn="r"/>
              </a:tabLst>
              <a:defRPr/>
            </a:pPr>
            <a:endParaRPr lang="en-GB" sz="1300" i="1" dirty="0">
              <a:latin typeface="Raleway" panose="020B05030301010600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084" algn="ctr">
              <a:lnSpc>
                <a:spcPct val="150000"/>
              </a:lnSpc>
              <a:tabLst>
                <a:tab pos="2062368" algn="dec"/>
                <a:tab pos="2244948" algn="l"/>
                <a:tab pos="4397812" algn="r"/>
              </a:tabLst>
              <a:defRPr/>
            </a:pPr>
            <a:r>
              <a:rPr lang="en-GB" sz="1002" dirty="0">
                <a:solidFill>
                  <a:prstClr val="black"/>
                </a:solidFill>
                <a:latin typeface="Raleway Light" panose="020B04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DESSERTS</a:t>
            </a:r>
            <a:br>
              <a:rPr lang="en-GB" sz="902" dirty="0">
                <a:solidFill>
                  <a:prstClr val="black"/>
                </a:solidFill>
                <a:latin typeface="Raleway" panose="020B0503030101060003" pitchFamily="34" charset="0"/>
              </a:rPr>
            </a:br>
            <a:r>
              <a:rPr lang="en-GB" sz="900" dirty="0">
                <a:solidFill>
                  <a:prstClr val="black"/>
                </a:solidFill>
                <a:latin typeface="Raleway" panose="020B0503030101060003" pitchFamily="34" charset="0"/>
              </a:rPr>
              <a:t>Lemon posset, fennel shortbread</a:t>
            </a:r>
            <a:r>
              <a:rPr lang="en-GB" sz="900" dirty="0">
                <a:solidFill>
                  <a:prstClr val="black"/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 </a:t>
            </a:r>
            <a:r>
              <a:rPr lang="en-GB" sz="9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v</a:t>
            </a:r>
            <a:endParaRPr lang="en-GB" sz="900" dirty="0">
              <a:solidFill>
                <a:prstClr val="black"/>
              </a:solidFill>
              <a:latin typeface="Raleway" panose="020B05030301010600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92084" algn="ctr">
              <a:lnSpc>
                <a:spcPct val="150000"/>
              </a:lnSpc>
              <a:tabLst>
                <a:tab pos="2062368" algn="dec"/>
                <a:tab pos="2244948" algn="l"/>
                <a:tab pos="4397812" algn="r"/>
              </a:tabLst>
              <a:defRPr/>
            </a:pPr>
            <a:r>
              <a:rPr lang="en-GB" sz="900" dirty="0">
                <a:solidFill>
                  <a:prstClr val="black"/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Rhubarb crumble &amp; custard / vegan vanilla ice cream</a:t>
            </a:r>
            <a:r>
              <a:rPr lang="en-GB" sz="900" dirty="0">
                <a:solidFill>
                  <a:prstClr val="black"/>
                </a:solidFill>
                <a:latin typeface="Raleway" panose="020B0503030101060003" pitchFamily="34" charset="0"/>
              </a:rPr>
              <a:t>  </a:t>
            </a:r>
            <a:r>
              <a:rPr lang="en-GB" sz="9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</a:rPr>
              <a:t>v* gf</a:t>
            </a:r>
          </a:p>
          <a:p>
            <a:pPr marL="92084" algn="ctr">
              <a:lnSpc>
                <a:spcPct val="150000"/>
              </a:lnSpc>
              <a:tabLst>
                <a:tab pos="2062368" algn="dec"/>
                <a:tab pos="2244948" algn="l"/>
                <a:tab pos="4397812" algn="r"/>
              </a:tabLst>
              <a:defRPr/>
            </a:pPr>
            <a:r>
              <a:rPr lang="en-GB" sz="900" dirty="0">
                <a:solidFill>
                  <a:prstClr val="black"/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Sticky toffee pudding, custard  </a:t>
            </a:r>
            <a:r>
              <a:rPr lang="en-GB" sz="900" dirty="0">
                <a:solidFill>
                  <a:schemeClr val="bg1">
                    <a:lumMod val="50000"/>
                  </a:schemeClr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416110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5362</TotalTime>
  <Words>225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Raleway</vt:lpstr>
      <vt:lpstr>Raleway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info@thephene.com</dc:creator>
  <cp:lastModifiedBy>Ben Newton-Syms</cp:lastModifiedBy>
  <cp:revision>45</cp:revision>
  <cp:lastPrinted>2022-09-26T10:30:49Z</cp:lastPrinted>
  <dcterms:created xsi:type="dcterms:W3CDTF">2021-06-17T09:43:59Z</dcterms:created>
  <dcterms:modified xsi:type="dcterms:W3CDTF">2023-03-30T14:39:26Z</dcterms:modified>
</cp:coreProperties>
</file>