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ppt/tags/tag20.xml" ContentType="application/vnd.openxmlformats-officedocument.presentationml.tags+xml"/>
  <Override PartName="/ppt/notesSlides/notesSlide19.xml" ContentType="application/vnd.openxmlformats-officedocument.presentationml.notesSlide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ppt/tags/tag22.xml" ContentType="application/vnd.openxmlformats-officedocument.presentationml.tags+xml"/>
  <Override PartName="/ppt/notesSlides/notesSlide21.xml" ContentType="application/vnd.openxmlformats-officedocument.presentationml.notesSlide+xml"/>
  <Override PartName="/ppt/tags/tag23.xml" ContentType="application/vnd.openxmlformats-officedocument.presentationml.tags+xml"/>
  <Override PartName="/ppt/notesSlides/notesSlide22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ags/tag24.xml" ContentType="application/vnd.openxmlformats-officedocument.presentationml.tags+xml"/>
  <Override PartName="/ppt/notesSlides/notesSlide23.xml" ContentType="application/vnd.openxmlformats-officedocument.presentationml.notesSlide+xml"/>
  <Override PartName="/ppt/tags/tag25.xml" ContentType="application/vnd.openxmlformats-officedocument.presentationml.tags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70" r:id="rId4"/>
    <p:sldId id="271" r:id="rId5"/>
    <p:sldId id="258" r:id="rId6"/>
    <p:sldId id="280" r:id="rId7"/>
    <p:sldId id="272" r:id="rId8"/>
    <p:sldId id="259" r:id="rId9"/>
    <p:sldId id="276" r:id="rId10"/>
    <p:sldId id="286" r:id="rId11"/>
    <p:sldId id="273" r:id="rId12"/>
    <p:sldId id="261" r:id="rId13"/>
    <p:sldId id="283" r:id="rId14"/>
    <p:sldId id="284" r:id="rId15"/>
    <p:sldId id="285" r:id="rId16"/>
    <p:sldId id="267" r:id="rId17"/>
    <p:sldId id="277" r:id="rId18"/>
    <p:sldId id="264" r:id="rId19"/>
    <p:sldId id="269" r:id="rId20"/>
    <p:sldId id="265" r:id="rId21"/>
    <p:sldId id="282" r:id="rId22"/>
    <p:sldId id="281" r:id="rId23"/>
    <p:sldId id="266" r:id="rId24"/>
    <p:sldId id="263" r:id="rId25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702" autoAdjust="0"/>
  </p:normalViewPr>
  <p:slideViewPr>
    <p:cSldViewPr snapToGrid="0" snapToObjects="1">
      <p:cViewPr varScale="1">
        <p:scale>
          <a:sx n="71" d="100"/>
          <a:sy n="71" d="100"/>
        </p:scale>
        <p:origin x="1786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>
        <p:scale>
          <a:sx n="79" d="100"/>
          <a:sy n="79" d="100"/>
        </p:scale>
        <p:origin x="2355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F92BFC-65DA-4E31-87B4-F7263F371685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964E2E5E-F9B6-46C5-BA86-AAF66FEF3680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3000D2BD-1094-48EB-BD30-2DD84D9D5692}" type="parTrans" cxnId="{17AA92D4-3239-4B19-A2BB-47CEFD969DE0}">
      <dgm:prSet/>
      <dgm:spPr/>
      <dgm:t>
        <a:bodyPr/>
        <a:lstStyle/>
        <a:p>
          <a:endParaRPr lang="en-US"/>
        </a:p>
      </dgm:t>
    </dgm:pt>
    <dgm:pt modelId="{E14A450A-9636-477B-A2E5-3A1CABD5A0ED}" type="sibTrans" cxnId="{17AA92D4-3239-4B19-A2BB-47CEFD969DE0}">
      <dgm:prSet/>
      <dgm:spPr/>
      <dgm:t>
        <a:bodyPr/>
        <a:lstStyle/>
        <a:p>
          <a:endParaRPr lang="en-US"/>
        </a:p>
      </dgm:t>
    </dgm:pt>
    <dgm:pt modelId="{21E5BD49-9AE6-4DB2-A10E-7EF514BF2150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9E5657A8-2E6D-4332-B2D1-1D8C7925A6FD}" type="parTrans" cxnId="{9AC79D15-D049-4A68-B4CA-4515D63D35C4}">
      <dgm:prSet/>
      <dgm:spPr/>
      <dgm:t>
        <a:bodyPr/>
        <a:lstStyle/>
        <a:p>
          <a:endParaRPr lang="en-US"/>
        </a:p>
      </dgm:t>
    </dgm:pt>
    <dgm:pt modelId="{EE6727C8-ADD9-424A-917C-E24A624FC36F}" type="sibTrans" cxnId="{9AC79D15-D049-4A68-B4CA-4515D63D35C4}">
      <dgm:prSet/>
      <dgm:spPr/>
      <dgm:t>
        <a:bodyPr/>
        <a:lstStyle/>
        <a:p>
          <a:endParaRPr lang="en-US"/>
        </a:p>
      </dgm:t>
    </dgm:pt>
    <dgm:pt modelId="{7C7D2EC8-4851-47E1-9B84-5E51192CCFE2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15BF0ADF-E1FB-4703-8CF9-D3FBFDDED3EC}" type="parTrans" cxnId="{59614B7C-0738-49CA-9EBE-DFE47AA7251F}">
      <dgm:prSet/>
      <dgm:spPr/>
      <dgm:t>
        <a:bodyPr/>
        <a:lstStyle/>
        <a:p>
          <a:endParaRPr lang="en-US"/>
        </a:p>
      </dgm:t>
    </dgm:pt>
    <dgm:pt modelId="{889F147B-ACBE-4458-AC20-1A6D5DF5330A}" type="sibTrans" cxnId="{59614B7C-0738-49CA-9EBE-DFE47AA7251F}">
      <dgm:prSet/>
      <dgm:spPr/>
      <dgm:t>
        <a:bodyPr/>
        <a:lstStyle/>
        <a:p>
          <a:endParaRPr lang="en-US"/>
        </a:p>
      </dgm:t>
    </dgm:pt>
    <dgm:pt modelId="{96B23296-D621-4C0E-802C-DBDD336F07FC}" type="pres">
      <dgm:prSet presAssocID="{A2F92BFC-65DA-4E31-87B4-F7263F37168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6609FB8-0E6B-41CF-88BA-A49BB9D50BB0}" type="pres">
      <dgm:prSet presAssocID="{964E2E5E-F9B6-46C5-BA86-AAF66FEF3680}" presName="gear1" presStyleLbl="node1" presStyleIdx="0" presStyleCnt="3">
        <dgm:presLayoutVars>
          <dgm:chMax val="1"/>
          <dgm:bulletEnabled val="1"/>
        </dgm:presLayoutVars>
      </dgm:prSet>
      <dgm:spPr/>
    </dgm:pt>
    <dgm:pt modelId="{2761F20D-A375-4032-9C80-FBFAC4768587}" type="pres">
      <dgm:prSet presAssocID="{964E2E5E-F9B6-46C5-BA86-AAF66FEF3680}" presName="gear1srcNode" presStyleLbl="node1" presStyleIdx="0" presStyleCnt="3"/>
      <dgm:spPr/>
    </dgm:pt>
    <dgm:pt modelId="{67D1B007-B8C8-4EAD-B460-68DABCCA305C}" type="pres">
      <dgm:prSet presAssocID="{964E2E5E-F9B6-46C5-BA86-AAF66FEF3680}" presName="gear1dstNode" presStyleLbl="node1" presStyleIdx="0" presStyleCnt="3"/>
      <dgm:spPr/>
    </dgm:pt>
    <dgm:pt modelId="{1C705212-1B2F-472B-B02F-D9FE29BB716D}" type="pres">
      <dgm:prSet presAssocID="{21E5BD49-9AE6-4DB2-A10E-7EF514BF2150}" presName="gear2" presStyleLbl="node1" presStyleIdx="1" presStyleCnt="3">
        <dgm:presLayoutVars>
          <dgm:chMax val="1"/>
          <dgm:bulletEnabled val="1"/>
        </dgm:presLayoutVars>
      </dgm:prSet>
      <dgm:spPr/>
    </dgm:pt>
    <dgm:pt modelId="{67CA9428-78DE-47D5-B090-D88F02D0EAE5}" type="pres">
      <dgm:prSet presAssocID="{21E5BD49-9AE6-4DB2-A10E-7EF514BF2150}" presName="gear2srcNode" presStyleLbl="node1" presStyleIdx="1" presStyleCnt="3"/>
      <dgm:spPr/>
    </dgm:pt>
    <dgm:pt modelId="{10786367-89F8-494B-9048-9AF35301B288}" type="pres">
      <dgm:prSet presAssocID="{21E5BD49-9AE6-4DB2-A10E-7EF514BF2150}" presName="gear2dstNode" presStyleLbl="node1" presStyleIdx="1" presStyleCnt="3"/>
      <dgm:spPr/>
    </dgm:pt>
    <dgm:pt modelId="{4BE92598-C673-408E-8A2B-C9F0807EF953}" type="pres">
      <dgm:prSet presAssocID="{7C7D2EC8-4851-47E1-9B84-5E51192CCFE2}" presName="gear3" presStyleLbl="node1" presStyleIdx="2" presStyleCnt="3"/>
      <dgm:spPr/>
    </dgm:pt>
    <dgm:pt modelId="{AD86F8E1-FD66-4350-B2BE-AD41B0E3B13E}" type="pres">
      <dgm:prSet presAssocID="{7C7D2EC8-4851-47E1-9B84-5E51192CCFE2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EFF9A1A6-8E9D-4208-B524-06D5DAE1D2E0}" type="pres">
      <dgm:prSet presAssocID="{7C7D2EC8-4851-47E1-9B84-5E51192CCFE2}" presName="gear3srcNode" presStyleLbl="node1" presStyleIdx="2" presStyleCnt="3"/>
      <dgm:spPr/>
    </dgm:pt>
    <dgm:pt modelId="{F1292DFF-36CF-44F2-BC0F-AED7E062CFC3}" type="pres">
      <dgm:prSet presAssocID="{7C7D2EC8-4851-47E1-9B84-5E51192CCFE2}" presName="gear3dstNode" presStyleLbl="node1" presStyleIdx="2" presStyleCnt="3"/>
      <dgm:spPr/>
    </dgm:pt>
    <dgm:pt modelId="{9F61F368-AFC6-4D55-B61A-CF901AF7BABB}" type="pres">
      <dgm:prSet presAssocID="{E14A450A-9636-477B-A2E5-3A1CABD5A0ED}" presName="connector1" presStyleLbl="sibTrans2D1" presStyleIdx="0" presStyleCnt="3"/>
      <dgm:spPr/>
    </dgm:pt>
    <dgm:pt modelId="{BF8FE9BD-2E75-4BC8-86E0-295E17FAAA3F}" type="pres">
      <dgm:prSet presAssocID="{EE6727C8-ADD9-424A-917C-E24A624FC36F}" presName="connector2" presStyleLbl="sibTrans2D1" presStyleIdx="1" presStyleCnt="3"/>
      <dgm:spPr/>
    </dgm:pt>
    <dgm:pt modelId="{EE6F7090-F013-4BB7-AF3D-705CD0E931E8}" type="pres">
      <dgm:prSet presAssocID="{889F147B-ACBE-4458-AC20-1A6D5DF5330A}" presName="connector3" presStyleLbl="sibTrans2D1" presStyleIdx="2" presStyleCnt="3"/>
      <dgm:spPr/>
    </dgm:pt>
  </dgm:ptLst>
  <dgm:cxnLst>
    <dgm:cxn modelId="{9AC79D15-D049-4A68-B4CA-4515D63D35C4}" srcId="{A2F92BFC-65DA-4E31-87B4-F7263F371685}" destId="{21E5BD49-9AE6-4DB2-A10E-7EF514BF2150}" srcOrd="1" destOrd="0" parTransId="{9E5657A8-2E6D-4332-B2D1-1D8C7925A6FD}" sibTransId="{EE6727C8-ADD9-424A-917C-E24A624FC36F}"/>
    <dgm:cxn modelId="{57B57F96-D414-43FA-9E81-DCB5BBD82E77}" type="presOf" srcId="{21E5BD49-9AE6-4DB2-A10E-7EF514BF2150}" destId="{1C705212-1B2F-472B-B02F-D9FE29BB716D}" srcOrd="0" destOrd="0" presId="urn:microsoft.com/office/officeart/2005/8/layout/gear1"/>
    <dgm:cxn modelId="{90890266-031B-4E53-9B22-8EBA1647BCED}" type="presOf" srcId="{A2F92BFC-65DA-4E31-87B4-F7263F371685}" destId="{96B23296-D621-4C0E-802C-DBDD336F07FC}" srcOrd="0" destOrd="0" presId="urn:microsoft.com/office/officeart/2005/8/layout/gear1"/>
    <dgm:cxn modelId="{02691A2F-3825-4E7C-9C4D-3D386B8E4392}" type="presOf" srcId="{21E5BD49-9AE6-4DB2-A10E-7EF514BF2150}" destId="{10786367-89F8-494B-9048-9AF35301B288}" srcOrd="2" destOrd="0" presId="urn:microsoft.com/office/officeart/2005/8/layout/gear1"/>
    <dgm:cxn modelId="{47C6A6A4-0917-4C08-A12D-8A4686CB2A0F}" type="presOf" srcId="{7C7D2EC8-4851-47E1-9B84-5E51192CCFE2}" destId="{F1292DFF-36CF-44F2-BC0F-AED7E062CFC3}" srcOrd="3" destOrd="0" presId="urn:microsoft.com/office/officeart/2005/8/layout/gear1"/>
    <dgm:cxn modelId="{99F1B87E-0A7A-4F97-AE49-29E7578707A7}" type="presOf" srcId="{E14A450A-9636-477B-A2E5-3A1CABD5A0ED}" destId="{9F61F368-AFC6-4D55-B61A-CF901AF7BABB}" srcOrd="0" destOrd="0" presId="urn:microsoft.com/office/officeart/2005/8/layout/gear1"/>
    <dgm:cxn modelId="{56AB653B-09F7-4299-A8AA-7FE390F92A23}" type="presOf" srcId="{964E2E5E-F9B6-46C5-BA86-AAF66FEF3680}" destId="{67D1B007-B8C8-4EAD-B460-68DABCCA305C}" srcOrd="2" destOrd="0" presId="urn:microsoft.com/office/officeart/2005/8/layout/gear1"/>
    <dgm:cxn modelId="{4470C456-C41C-476C-A95E-1239086ABC46}" type="presOf" srcId="{EE6727C8-ADD9-424A-917C-E24A624FC36F}" destId="{BF8FE9BD-2E75-4BC8-86E0-295E17FAAA3F}" srcOrd="0" destOrd="0" presId="urn:microsoft.com/office/officeart/2005/8/layout/gear1"/>
    <dgm:cxn modelId="{17AA92D4-3239-4B19-A2BB-47CEFD969DE0}" srcId="{A2F92BFC-65DA-4E31-87B4-F7263F371685}" destId="{964E2E5E-F9B6-46C5-BA86-AAF66FEF3680}" srcOrd="0" destOrd="0" parTransId="{3000D2BD-1094-48EB-BD30-2DD84D9D5692}" sibTransId="{E14A450A-9636-477B-A2E5-3A1CABD5A0ED}"/>
    <dgm:cxn modelId="{0E1DEE1E-63F8-4736-8894-5C472C637722}" type="presOf" srcId="{964E2E5E-F9B6-46C5-BA86-AAF66FEF3680}" destId="{2761F20D-A375-4032-9C80-FBFAC4768587}" srcOrd="1" destOrd="0" presId="urn:microsoft.com/office/officeart/2005/8/layout/gear1"/>
    <dgm:cxn modelId="{AFF54198-96EE-4137-B4B2-25B72169FFDF}" type="presOf" srcId="{889F147B-ACBE-4458-AC20-1A6D5DF5330A}" destId="{EE6F7090-F013-4BB7-AF3D-705CD0E931E8}" srcOrd="0" destOrd="0" presId="urn:microsoft.com/office/officeart/2005/8/layout/gear1"/>
    <dgm:cxn modelId="{D947B72E-CF85-4D47-89C8-3137F7C47861}" type="presOf" srcId="{7C7D2EC8-4851-47E1-9B84-5E51192CCFE2}" destId="{EFF9A1A6-8E9D-4208-B524-06D5DAE1D2E0}" srcOrd="2" destOrd="0" presId="urn:microsoft.com/office/officeart/2005/8/layout/gear1"/>
    <dgm:cxn modelId="{59614B7C-0738-49CA-9EBE-DFE47AA7251F}" srcId="{A2F92BFC-65DA-4E31-87B4-F7263F371685}" destId="{7C7D2EC8-4851-47E1-9B84-5E51192CCFE2}" srcOrd="2" destOrd="0" parTransId="{15BF0ADF-E1FB-4703-8CF9-D3FBFDDED3EC}" sibTransId="{889F147B-ACBE-4458-AC20-1A6D5DF5330A}"/>
    <dgm:cxn modelId="{1DBAB63F-D371-42F1-A5FE-F2CF6CA71C69}" type="presOf" srcId="{7C7D2EC8-4851-47E1-9B84-5E51192CCFE2}" destId="{4BE92598-C673-408E-8A2B-C9F0807EF953}" srcOrd="0" destOrd="0" presId="urn:microsoft.com/office/officeart/2005/8/layout/gear1"/>
    <dgm:cxn modelId="{3C9F84BE-3582-4875-B99E-D14D545CDD9A}" type="presOf" srcId="{21E5BD49-9AE6-4DB2-A10E-7EF514BF2150}" destId="{67CA9428-78DE-47D5-B090-D88F02D0EAE5}" srcOrd="1" destOrd="0" presId="urn:microsoft.com/office/officeart/2005/8/layout/gear1"/>
    <dgm:cxn modelId="{99980267-029A-470C-A546-DA53F0384CDE}" type="presOf" srcId="{7C7D2EC8-4851-47E1-9B84-5E51192CCFE2}" destId="{AD86F8E1-FD66-4350-B2BE-AD41B0E3B13E}" srcOrd="1" destOrd="0" presId="urn:microsoft.com/office/officeart/2005/8/layout/gear1"/>
    <dgm:cxn modelId="{214F01CF-481B-47E0-BC29-2430A3A839DB}" type="presOf" srcId="{964E2E5E-F9B6-46C5-BA86-AAF66FEF3680}" destId="{C6609FB8-0E6B-41CF-88BA-A49BB9D50BB0}" srcOrd="0" destOrd="0" presId="urn:microsoft.com/office/officeart/2005/8/layout/gear1"/>
    <dgm:cxn modelId="{2C329285-1B87-4E64-8C5C-06DC55723A0D}" type="presParOf" srcId="{96B23296-D621-4C0E-802C-DBDD336F07FC}" destId="{C6609FB8-0E6B-41CF-88BA-A49BB9D50BB0}" srcOrd="0" destOrd="0" presId="urn:microsoft.com/office/officeart/2005/8/layout/gear1"/>
    <dgm:cxn modelId="{83593FCC-5503-439A-BC8F-DF5547179EC8}" type="presParOf" srcId="{96B23296-D621-4C0E-802C-DBDD336F07FC}" destId="{2761F20D-A375-4032-9C80-FBFAC4768587}" srcOrd="1" destOrd="0" presId="urn:microsoft.com/office/officeart/2005/8/layout/gear1"/>
    <dgm:cxn modelId="{F1999FCE-98F0-4378-9F1F-A3123A173394}" type="presParOf" srcId="{96B23296-D621-4C0E-802C-DBDD336F07FC}" destId="{67D1B007-B8C8-4EAD-B460-68DABCCA305C}" srcOrd="2" destOrd="0" presId="urn:microsoft.com/office/officeart/2005/8/layout/gear1"/>
    <dgm:cxn modelId="{147E493D-BA2B-48AA-A166-087E0E3328F7}" type="presParOf" srcId="{96B23296-D621-4C0E-802C-DBDD336F07FC}" destId="{1C705212-1B2F-472B-B02F-D9FE29BB716D}" srcOrd="3" destOrd="0" presId="urn:microsoft.com/office/officeart/2005/8/layout/gear1"/>
    <dgm:cxn modelId="{B299E6A6-130F-4472-A61D-19525926CB28}" type="presParOf" srcId="{96B23296-D621-4C0E-802C-DBDD336F07FC}" destId="{67CA9428-78DE-47D5-B090-D88F02D0EAE5}" srcOrd="4" destOrd="0" presId="urn:microsoft.com/office/officeart/2005/8/layout/gear1"/>
    <dgm:cxn modelId="{EB40D0CB-CF3F-400A-A0A5-E85A21271F6F}" type="presParOf" srcId="{96B23296-D621-4C0E-802C-DBDD336F07FC}" destId="{10786367-89F8-494B-9048-9AF35301B288}" srcOrd="5" destOrd="0" presId="urn:microsoft.com/office/officeart/2005/8/layout/gear1"/>
    <dgm:cxn modelId="{53AD20B9-92DC-46D7-9FD7-8AA66396B914}" type="presParOf" srcId="{96B23296-D621-4C0E-802C-DBDD336F07FC}" destId="{4BE92598-C673-408E-8A2B-C9F0807EF953}" srcOrd="6" destOrd="0" presId="urn:microsoft.com/office/officeart/2005/8/layout/gear1"/>
    <dgm:cxn modelId="{E5015242-5FE3-40A2-9612-6ECD18FF8C3F}" type="presParOf" srcId="{96B23296-D621-4C0E-802C-DBDD336F07FC}" destId="{AD86F8E1-FD66-4350-B2BE-AD41B0E3B13E}" srcOrd="7" destOrd="0" presId="urn:microsoft.com/office/officeart/2005/8/layout/gear1"/>
    <dgm:cxn modelId="{C8B230A8-0497-46B7-BA05-0194FDB031A7}" type="presParOf" srcId="{96B23296-D621-4C0E-802C-DBDD336F07FC}" destId="{EFF9A1A6-8E9D-4208-B524-06D5DAE1D2E0}" srcOrd="8" destOrd="0" presId="urn:microsoft.com/office/officeart/2005/8/layout/gear1"/>
    <dgm:cxn modelId="{C671245C-01F3-4643-B1F4-0F25F5A06D4F}" type="presParOf" srcId="{96B23296-D621-4C0E-802C-DBDD336F07FC}" destId="{F1292DFF-36CF-44F2-BC0F-AED7E062CFC3}" srcOrd="9" destOrd="0" presId="urn:microsoft.com/office/officeart/2005/8/layout/gear1"/>
    <dgm:cxn modelId="{E99CA5AC-EC26-49D8-8F65-299635A94A9A}" type="presParOf" srcId="{96B23296-D621-4C0E-802C-DBDD336F07FC}" destId="{9F61F368-AFC6-4D55-B61A-CF901AF7BABB}" srcOrd="10" destOrd="0" presId="urn:microsoft.com/office/officeart/2005/8/layout/gear1"/>
    <dgm:cxn modelId="{5F283724-3319-4264-B8C4-32C6BBC26570}" type="presParOf" srcId="{96B23296-D621-4C0E-802C-DBDD336F07FC}" destId="{BF8FE9BD-2E75-4BC8-86E0-295E17FAAA3F}" srcOrd="11" destOrd="0" presId="urn:microsoft.com/office/officeart/2005/8/layout/gear1"/>
    <dgm:cxn modelId="{73423093-AAD2-4E45-9B0E-FE3BEC48D729}" type="presParOf" srcId="{96B23296-D621-4C0E-802C-DBDD336F07FC}" destId="{EE6F7090-F013-4BB7-AF3D-705CD0E931E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3EC7B5-5BE1-4485-867E-6EA00FD284FA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96EE6C-B18B-4B72-9372-0DBBAF4F707C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2000" b="1" dirty="0">
              <a:latin typeface="Cambria" panose="02040503050406030204" pitchFamily="18" charset="0"/>
            </a:rPr>
            <a:t>Determine Scope of Problem</a:t>
          </a:r>
        </a:p>
      </dgm:t>
    </dgm:pt>
    <dgm:pt modelId="{F81E8BFF-1F27-4F36-ADD8-C392C768E5D7}" type="parTrans" cxnId="{1C169649-2388-4869-9B1B-F576A690256D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93606360-9C7B-48C0-823E-CD40969B756F}" type="sibTrans" cxnId="{1C169649-2388-4869-9B1B-F576A690256D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3C569443-D955-44AF-B08C-9BDAEA2B46DC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2000" b="1" dirty="0">
              <a:latin typeface="Cambria" panose="02040503050406030204" pitchFamily="18" charset="0"/>
            </a:rPr>
            <a:t>Identify &amp; Engage</a:t>
          </a:r>
        </a:p>
      </dgm:t>
    </dgm:pt>
    <dgm:pt modelId="{68F0FC92-FB60-4E28-9453-21E7C57B2515}" type="parTrans" cxnId="{CA68BAAE-A092-42B8-88C5-904E876F04D2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3337145A-847B-47F0-BAE4-E5458F307AFE}" type="sibTrans" cxnId="{CA68BAAE-A092-42B8-88C5-904E876F04D2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9C83490F-7685-42E0-9CAF-21D904D725E6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800" b="1" dirty="0">
              <a:latin typeface="Cambria" panose="02040503050406030204" pitchFamily="18" charset="0"/>
            </a:rPr>
            <a:t>Develop &amp; Implement Process</a:t>
          </a:r>
        </a:p>
      </dgm:t>
    </dgm:pt>
    <dgm:pt modelId="{D6E4C6D2-3843-4816-8E9E-EBE4D3C843D6}" type="parTrans" cxnId="{845C01B0-A65E-4A66-B3E5-012ECA19F10C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EFAFF2BA-99F4-47BD-B3FF-E1DDC870CB58}" type="sibTrans" cxnId="{845C01B0-A65E-4A66-B3E5-012ECA19F10C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89F21D05-5A1D-4FFC-B83B-39344CBDE8EB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2000" dirty="0">
              <a:latin typeface="Cambria" panose="02040503050406030204" pitchFamily="18" charset="0"/>
            </a:rPr>
            <a:t> </a:t>
          </a:r>
          <a:r>
            <a:rPr lang="en-US" sz="2000" b="1" dirty="0">
              <a:latin typeface="Cambria" panose="02040503050406030204" pitchFamily="18" charset="0"/>
            </a:rPr>
            <a:t>Monitor &amp; Assess </a:t>
          </a:r>
        </a:p>
      </dgm:t>
    </dgm:pt>
    <dgm:pt modelId="{A4469454-E522-464A-B41F-F4AB5C20135C}" type="parTrans" cxnId="{DF5F817A-1A68-4A52-B745-1CF4AA97A7BF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36DA53EA-4DC2-42C9-AF0F-4C938FBAC29B}" type="sibTrans" cxnId="{DF5F817A-1A68-4A52-B745-1CF4AA97A7BF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F8F992FF-ACEF-48A8-9913-670E01EC4DA9}" type="pres">
      <dgm:prSet presAssocID="{F13EC7B5-5BE1-4485-867E-6EA00FD284F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AB5DA62A-0F3C-4794-A762-14D06E5B8C8E}" type="pres">
      <dgm:prSet presAssocID="{6F96EE6C-B18B-4B72-9372-0DBBAF4F707C}" presName="Parent" presStyleLbl="node0" presStyleIdx="0" presStyleCnt="1">
        <dgm:presLayoutVars>
          <dgm:chMax val="6"/>
          <dgm:chPref val="6"/>
        </dgm:presLayoutVars>
      </dgm:prSet>
      <dgm:spPr/>
    </dgm:pt>
    <dgm:pt modelId="{8091541E-99D6-4E77-8CC9-4EEB5EA47B39}" type="pres">
      <dgm:prSet presAssocID="{3C569443-D955-44AF-B08C-9BDAEA2B46DC}" presName="Accent1" presStyleCnt="0"/>
      <dgm:spPr/>
    </dgm:pt>
    <dgm:pt modelId="{E623F7E1-2CDD-44D5-B80E-C8EFC6E09A5D}" type="pres">
      <dgm:prSet presAssocID="{3C569443-D955-44AF-B08C-9BDAEA2B46DC}" presName="Accent" presStyleLbl="bgShp" presStyleIdx="0" presStyleCnt="3"/>
      <dgm:spPr/>
    </dgm:pt>
    <dgm:pt modelId="{213E65DF-B909-4378-8305-C5FFB5030BCF}" type="pres">
      <dgm:prSet presAssocID="{3C569443-D955-44AF-B08C-9BDAEA2B46DC}" presName="Child1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C167839-5BB9-4D4B-B342-50137D0249AF}" type="pres">
      <dgm:prSet presAssocID="{9C83490F-7685-42E0-9CAF-21D904D725E6}" presName="Accent2" presStyleCnt="0"/>
      <dgm:spPr/>
    </dgm:pt>
    <dgm:pt modelId="{42B6E287-C869-40E6-8B5F-58C38C0236A1}" type="pres">
      <dgm:prSet presAssocID="{9C83490F-7685-42E0-9CAF-21D904D725E6}" presName="Accent" presStyleLbl="bgShp" presStyleIdx="1" presStyleCnt="3"/>
      <dgm:spPr/>
    </dgm:pt>
    <dgm:pt modelId="{80064B35-9280-41EE-A904-4B9949B2C344}" type="pres">
      <dgm:prSet presAssocID="{9C83490F-7685-42E0-9CAF-21D904D725E6}" presName="Child2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DFA43351-7973-4C36-9B0F-067A2C8FE2CC}" type="pres">
      <dgm:prSet presAssocID="{89F21D05-5A1D-4FFC-B83B-39344CBDE8EB}" presName="Accent3" presStyleCnt="0"/>
      <dgm:spPr/>
    </dgm:pt>
    <dgm:pt modelId="{27B22FB4-5A38-4FF1-B3C8-E4DB99C06352}" type="pres">
      <dgm:prSet presAssocID="{89F21D05-5A1D-4FFC-B83B-39344CBDE8EB}" presName="Accent" presStyleLbl="bgShp" presStyleIdx="2" presStyleCnt="3"/>
      <dgm:spPr/>
    </dgm:pt>
    <dgm:pt modelId="{CBDA70D6-928E-437B-B64C-B5CF6BB0D8FE}" type="pres">
      <dgm:prSet presAssocID="{89F21D05-5A1D-4FFC-B83B-39344CBDE8EB}" presName="Child3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845C01B0-A65E-4A66-B3E5-012ECA19F10C}" srcId="{6F96EE6C-B18B-4B72-9372-0DBBAF4F707C}" destId="{9C83490F-7685-42E0-9CAF-21D904D725E6}" srcOrd="1" destOrd="0" parTransId="{D6E4C6D2-3843-4816-8E9E-EBE4D3C843D6}" sibTransId="{EFAFF2BA-99F4-47BD-B3FF-E1DDC870CB58}"/>
    <dgm:cxn modelId="{DF5F817A-1A68-4A52-B745-1CF4AA97A7BF}" srcId="{6F96EE6C-B18B-4B72-9372-0DBBAF4F707C}" destId="{89F21D05-5A1D-4FFC-B83B-39344CBDE8EB}" srcOrd="2" destOrd="0" parTransId="{A4469454-E522-464A-B41F-F4AB5C20135C}" sibTransId="{36DA53EA-4DC2-42C9-AF0F-4C938FBAC29B}"/>
    <dgm:cxn modelId="{8BC453A6-CE69-4D33-808E-C3E8DF037C7C}" type="presOf" srcId="{F13EC7B5-5BE1-4485-867E-6EA00FD284FA}" destId="{F8F992FF-ACEF-48A8-9913-670E01EC4DA9}" srcOrd="0" destOrd="0" presId="urn:microsoft.com/office/officeart/2011/layout/HexagonRadial"/>
    <dgm:cxn modelId="{CA68BAAE-A092-42B8-88C5-904E876F04D2}" srcId="{6F96EE6C-B18B-4B72-9372-0DBBAF4F707C}" destId="{3C569443-D955-44AF-B08C-9BDAEA2B46DC}" srcOrd="0" destOrd="0" parTransId="{68F0FC92-FB60-4E28-9453-21E7C57B2515}" sibTransId="{3337145A-847B-47F0-BAE4-E5458F307AFE}"/>
    <dgm:cxn modelId="{1C169649-2388-4869-9B1B-F576A690256D}" srcId="{F13EC7B5-5BE1-4485-867E-6EA00FD284FA}" destId="{6F96EE6C-B18B-4B72-9372-0DBBAF4F707C}" srcOrd="0" destOrd="0" parTransId="{F81E8BFF-1F27-4F36-ADD8-C392C768E5D7}" sibTransId="{93606360-9C7B-48C0-823E-CD40969B756F}"/>
    <dgm:cxn modelId="{6A39830C-7126-4991-93A1-D8A64660039A}" type="presOf" srcId="{6F96EE6C-B18B-4B72-9372-0DBBAF4F707C}" destId="{AB5DA62A-0F3C-4794-A762-14D06E5B8C8E}" srcOrd="0" destOrd="0" presId="urn:microsoft.com/office/officeart/2011/layout/HexagonRadial"/>
    <dgm:cxn modelId="{D89D7A84-2AFC-4C4C-84D4-D1A2A3EBABF3}" type="presOf" srcId="{89F21D05-5A1D-4FFC-B83B-39344CBDE8EB}" destId="{CBDA70D6-928E-437B-B64C-B5CF6BB0D8FE}" srcOrd="0" destOrd="0" presId="urn:microsoft.com/office/officeart/2011/layout/HexagonRadial"/>
    <dgm:cxn modelId="{28CFDBB5-746C-48FB-8C31-31E4D6D3F0B4}" type="presOf" srcId="{9C83490F-7685-42E0-9CAF-21D904D725E6}" destId="{80064B35-9280-41EE-A904-4B9949B2C344}" srcOrd="0" destOrd="0" presId="urn:microsoft.com/office/officeart/2011/layout/HexagonRadial"/>
    <dgm:cxn modelId="{9AE32505-D508-4375-9E9D-58B0C8ECB1FB}" type="presOf" srcId="{3C569443-D955-44AF-B08C-9BDAEA2B46DC}" destId="{213E65DF-B909-4378-8305-C5FFB5030BCF}" srcOrd="0" destOrd="0" presId="urn:microsoft.com/office/officeart/2011/layout/HexagonRadial"/>
    <dgm:cxn modelId="{027C0019-B26B-43CD-8A3D-6CBC24A9135F}" type="presParOf" srcId="{F8F992FF-ACEF-48A8-9913-670E01EC4DA9}" destId="{AB5DA62A-0F3C-4794-A762-14D06E5B8C8E}" srcOrd="0" destOrd="0" presId="urn:microsoft.com/office/officeart/2011/layout/HexagonRadial"/>
    <dgm:cxn modelId="{6E25969D-B0DD-499B-B625-153F0AF154F7}" type="presParOf" srcId="{F8F992FF-ACEF-48A8-9913-670E01EC4DA9}" destId="{8091541E-99D6-4E77-8CC9-4EEB5EA47B39}" srcOrd="1" destOrd="0" presId="urn:microsoft.com/office/officeart/2011/layout/HexagonRadial"/>
    <dgm:cxn modelId="{45C041C2-5692-4B6B-A51D-C6101286B64E}" type="presParOf" srcId="{8091541E-99D6-4E77-8CC9-4EEB5EA47B39}" destId="{E623F7E1-2CDD-44D5-B80E-C8EFC6E09A5D}" srcOrd="0" destOrd="0" presId="urn:microsoft.com/office/officeart/2011/layout/HexagonRadial"/>
    <dgm:cxn modelId="{4113F08D-8346-4689-BD37-051B4246AFDC}" type="presParOf" srcId="{F8F992FF-ACEF-48A8-9913-670E01EC4DA9}" destId="{213E65DF-B909-4378-8305-C5FFB5030BCF}" srcOrd="2" destOrd="0" presId="urn:microsoft.com/office/officeart/2011/layout/HexagonRadial"/>
    <dgm:cxn modelId="{3C8E5EF0-14B4-4E3A-A6B4-C50C20B5D271}" type="presParOf" srcId="{F8F992FF-ACEF-48A8-9913-670E01EC4DA9}" destId="{9C167839-5BB9-4D4B-B342-50137D0249AF}" srcOrd="3" destOrd="0" presId="urn:microsoft.com/office/officeart/2011/layout/HexagonRadial"/>
    <dgm:cxn modelId="{842CDE2B-33AA-4EFD-A868-EFA15A9EAD77}" type="presParOf" srcId="{9C167839-5BB9-4D4B-B342-50137D0249AF}" destId="{42B6E287-C869-40E6-8B5F-58C38C0236A1}" srcOrd="0" destOrd="0" presId="urn:microsoft.com/office/officeart/2011/layout/HexagonRadial"/>
    <dgm:cxn modelId="{E2A627BD-2136-4501-8E39-DBA96ED6813E}" type="presParOf" srcId="{F8F992FF-ACEF-48A8-9913-670E01EC4DA9}" destId="{80064B35-9280-41EE-A904-4B9949B2C344}" srcOrd="4" destOrd="0" presId="urn:microsoft.com/office/officeart/2011/layout/HexagonRadial"/>
    <dgm:cxn modelId="{24576B2C-1B1F-4A48-80B7-2C644F64B854}" type="presParOf" srcId="{F8F992FF-ACEF-48A8-9913-670E01EC4DA9}" destId="{DFA43351-7973-4C36-9B0F-067A2C8FE2CC}" srcOrd="5" destOrd="0" presId="urn:microsoft.com/office/officeart/2011/layout/HexagonRadial"/>
    <dgm:cxn modelId="{2FEC26FB-EF60-4154-ABC7-131101C65D90}" type="presParOf" srcId="{DFA43351-7973-4C36-9B0F-067A2C8FE2CC}" destId="{27B22FB4-5A38-4FF1-B3C8-E4DB99C06352}" srcOrd="0" destOrd="0" presId="urn:microsoft.com/office/officeart/2011/layout/HexagonRadial"/>
    <dgm:cxn modelId="{7C5D5961-FE2C-4368-AB1F-4C68BAC02AE7}" type="presParOf" srcId="{F8F992FF-ACEF-48A8-9913-670E01EC4DA9}" destId="{CBDA70D6-928E-437B-B64C-B5CF6BB0D8FE}" srcOrd="6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D39D2B-BAB3-44BC-B254-E2AD79BC7416}" type="doc">
      <dgm:prSet loTypeId="urn:microsoft.com/office/officeart/2005/8/layout/target3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FC3B2641-73C2-4C77-B12B-5BA1030C2172}">
      <dgm:prSet phldrT="[Text]" custT="1"/>
      <dgm:spPr/>
      <dgm:t>
        <a:bodyPr/>
        <a:lstStyle/>
        <a:p>
          <a:r>
            <a:rPr lang="en-US" sz="2000" dirty="0">
              <a:latin typeface="Eras Medium ITC" panose="020B0602030504020804" pitchFamily="34" charset="0"/>
            </a:rPr>
            <a:t>High Frequency Users </a:t>
          </a:r>
        </a:p>
      </dgm:t>
    </dgm:pt>
    <dgm:pt modelId="{CF23D34B-3B3F-417E-8356-11ED63A09AC0}" type="parTrans" cxnId="{ED38C528-7258-4563-B6F4-EFE35B0D4F9D}">
      <dgm:prSet/>
      <dgm:spPr/>
      <dgm:t>
        <a:bodyPr/>
        <a:lstStyle/>
        <a:p>
          <a:endParaRPr lang="en-US"/>
        </a:p>
      </dgm:t>
    </dgm:pt>
    <dgm:pt modelId="{7E3DDF91-257C-40EA-956D-84D748601797}" type="sibTrans" cxnId="{ED38C528-7258-4563-B6F4-EFE35B0D4F9D}">
      <dgm:prSet/>
      <dgm:spPr/>
      <dgm:t>
        <a:bodyPr/>
        <a:lstStyle/>
        <a:p>
          <a:endParaRPr lang="en-US"/>
        </a:p>
      </dgm:t>
    </dgm:pt>
    <dgm:pt modelId="{42C5A89A-D11E-4A18-A75F-6ED027F11CF4}">
      <dgm:prSet phldrT="[Text]" custT="1"/>
      <dgm:spPr/>
      <dgm:t>
        <a:bodyPr/>
        <a:lstStyle/>
        <a:p>
          <a:r>
            <a:rPr lang="en-US" sz="1800" dirty="0">
              <a:latin typeface="Eras Medium ITC" panose="020B0602030504020804" pitchFamily="34" charset="0"/>
            </a:rPr>
            <a:t>3430 patients</a:t>
          </a:r>
        </a:p>
      </dgm:t>
    </dgm:pt>
    <dgm:pt modelId="{BC7F646B-C774-4AB9-AFB7-A6AD41B6635F}" type="parTrans" cxnId="{CD0BEDCE-6179-452A-8C0E-7F983EAC9D7F}">
      <dgm:prSet/>
      <dgm:spPr/>
      <dgm:t>
        <a:bodyPr/>
        <a:lstStyle/>
        <a:p>
          <a:endParaRPr lang="en-US"/>
        </a:p>
      </dgm:t>
    </dgm:pt>
    <dgm:pt modelId="{6B337D0D-AC43-4E46-ABE4-68D0FD626CCF}" type="sibTrans" cxnId="{CD0BEDCE-6179-452A-8C0E-7F983EAC9D7F}">
      <dgm:prSet/>
      <dgm:spPr/>
      <dgm:t>
        <a:bodyPr/>
        <a:lstStyle/>
        <a:p>
          <a:endParaRPr lang="en-US"/>
        </a:p>
      </dgm:t>
    </dgm:pt>
    <dgm:pt modelId="{250C64A7-1889-4F46-876F-C6EB81A06F3C}">
      <dgm:prSet phldrT="[Text]" custT="1"/>
      <dgm:spPr/>
      <dgm:t>
        <a:bodyPr/>
        <a:lstStyle/>
        <a:p>
          <a:r>
            <a:rPr lang="en-US" sz="1800" dirty="0">
              <a:latin typeface="Eras Medium ITC" panose="020B0602030504020804" pitchFamily="34" charset="0"/>
            </a:rPr>
            <a:t>N=20 215 (20.0%)</a:t>
          </a:r>
        </a:p>
      </dgm:t>
    </dgm:pt>
    <dgm:pt modelId="{2A11A6ED-2495-4581-9D2F-A6FD1CD59336}" type="parTrans" cxnId="{C97EA0C8-7489-441A-A12B-2715978F2FF4}">
      <dgm:prSet/>
      <dgm:spPr/>
      <dgm:t>
        <a:bodyPr/>
        <a:lstStyle/>
        <a:p>
          <a:endParaRPr lang="en-US"/>
        </a:p>
      </dgm:t>
    </dgm:pt>
    <dgm:pt modelId="{982109F5-6CA8-460A-8F5E-958A2F2C6F79}" type="sibTrans" cxnId="{C97EA0C8-7489-441A-A12B-2715978F2FF4}">
      <dgm:prSet/>
      <dgm:spPr/>
      <dgm:t>
        <a:bodyPr/>
        <a:lstStyle/>
        <a:p>
          <a:endParaRPr lang="en-US"/>
        </a:p>
      </dgm:t>
    </dgm:pt>
    <dgm:pt modelId="{3BD3A9D8-4944-467B-BB94-6654F2132B26}">
      <dgm:prSet phldrT="[Text]" custT="1"/>
      <dgm:spPr/>
      <dgm:t>
        <a:bodyPr/>
        <a:lstStyle/>
        <a:p>
          <a:r>
            <a:rPr lang="en-US" sz="2000" dirty="0">
              <a:latin typeface="Eras Medium ITC" panose="020B0602030504020804" pitchFamily="34" charset="0"/>
            </a:rPr>
            <a:t>Super User</a:t>
          </a:r>
        </a:p>
      </dgm:t>
    </dgm:pt>
    <dgm:pt modelId="{618E4AE4-9036-4A22-BB0E-37F04E47C3AA}" type="parTrans" cxnId="{D9ABC5AC-2D84-4C98-9FAB-29A62E222B95}">
      <dgm:prSet/>
      <dgm:spPr/>
      <dgm:t>
        <a:bodyPr/>
        <a:lstStyle/>
        <a:p>
          <a:endParaRPr lang="en-US"/>
        </a:p>
      </dgm:t>
    </dgm:pt>
    <dgm:pt modelId="{B290FEFE-446D-4838-89C5-C3391006DD40}" type="sibTrans" cxnId="{D9ABC5AC-2D84-4C98-9FAB-29A62E222B95}">
      <dgm:prSet/>
      <dgm:spPr/>
      <dgm:t>
        <a:bodyPr/>
        <a:lstStyle/>
        <a:p>
          <a:endParaRPr lang="en-US"/>
        </a:p>
      </dgm:t>
    </dgm:pt>
    <dgm:pt modelId="{BBAA626E-890D-4E8B-BE6E-9F4630749D8C}">
      <dgm:prSet phldrT="[Text]" custT="1"/>
      <dgm:spPr/>
      <dgm:t>
        <a:bodyPr/>
        <a:lstStyle/>
        <a:p>
          <a:r>
            <a:rPr lang="en-US" sz="1800" b="0" dirty="0">
              <a:latin typeface="Eras Medium ITC" panose="020B0602030504020804" pitchFamily="34" charset="0"/>
            </a:rPr>
            <a:t>20 patients</a:t>
          </a:r>
        </a:p>
      </dgm:t>
    </dgm:pt>
    <dgm:pt modelId="{C35FD1A5-D096-4957-8B5D-1FC531C5476D}" type="parTrans" cxnId="{E00D211B-5BB2-46BD-900E-F0BE0C4C93E1}">
      <dgm:prSet/>
      <dgm:spPr/>
      <dgm:t>
        <a:bodyPr/>
        <a:lstStyle/>
        <a:p>
          <a:endParaRPr lang="en-US"/>
        </a:p>
      </dgm:t>
    </dgm:pt>
    <dgm:pt modelId="{126B1D41-DCEA-48FC-A75C-E9943AA357A2}" type="sibTrans" cxnId="{E00D211B-5BB2-46BD-900E-F0BE0C4C93E1}">
      <dgm:prSet/>
      <dgm:spPr/>
      <dgm:t>
        <a:bodyPr/>
        <a:lstStyle/>
        <a:p>
          <a:endParaRPr lang="en-US"/>
        </a:p>
      </dgm:t>
    </dgm:pt>
    <dgm:pt modelId="{92FDDAAD-0804-45A6-B356-892AE38324DD}">
      <dgm:prSet phldrT="[Text]" custT="1"/>
      <dgm:spPr/>
      <dgm:t>
        <a:bodyPr/>
        <a:lstStyle/>
        <a:p>
          <a:r>
            <a:rPr lang="en-US" sz="1800" b="0" dirty="0">
              <a:latin typeface="Eras Medium ITC" panose="020B0602030504020804" pitchFamily="34" charset="0"/>
            </a:rPr>
            <a:t>N=1 155 (5.7%)</a:t>
          </a:r>
        </a:p>
      </dgm:t>
    </dgm:pt>
    <dgm:pt modelId="{E0B051E3-DF2B-4C2D-85A1-333346720C03}" type="parTrans" cxnId="{832EFA42-0CCA-4E66-91AC-11B893BECFA4}">
      <dgm:prSet/>
      <dgm:spPr/>
      <dgm:t>
        <a:bodyPr/>
        <a:lstStyle/>
        <a:p>
          <a:endParaRPr lang="en-US"/>
        </a:p>
      </dgm:t>
    </dgm:pt>
    <dgm:pt modelId="{31754BB0-E351-44D8-B9C7-ACD8DDCA5F71}" type="sibTrans" cxnId="{832EFA42-0CCA-4E66-91AC-11B893BECFA4}">
      <dgm:prSet/>
      <dgm:spPr/>
      <dgm:t>
        <a:bodyPr/>
        <a:lstStyle/>
        <a:p>
          <a:endParaRPr lang="en-US"/>
        </a:p>
      </dgm:t>
    </dgm:pt>
    <dgm:pt modelId="{6180671F-7852-4E98-8C4C-73A6A170735D}">
      <dgm:prSet phldrT="[Text]" custT="1"/>
      <dgm:spPr/>
      <dgm:t>
        <a:bodyPr/>
        <a:lstStyle/>
        <a:p>
          <a:r>
            <a:rPr lang="en-US" sz="2000" dirty="0">
              <a:latin typeface="Eras Medium ITC" panose="020B0602030504020804" pitchFamily="34" charset="0"/>
            </a:rPr>
            <a:t>Care plan</a:t>
          </a:r>
        </a:p>
      </dgm:t>
    </dgm:pt>
    <dgm:pt modelId="{AB54C844-F611-43EB-AD6F-4837C6494299}" type="parTrans" cxnId="{C8FCD281-6702-46C3-86FF-4C5D6B6554C2}">
      <dgm:prSet/>
      <dgm:spPr/>
      <dgm:t>
        <a:bodyPr/>
        <a:lstStyle/>
        <a:p>
          <a:endParaRPr lang="en-US"/>
        </a:p>
      </dgm:t>
    </dgm:pt>
    <dgm:pt modelId="{B41B37AC-DD3E-40EE-A736-B4E97D7996B6}" type="sibTrans" cxnId="{C8FCD281-6702-46C3-86FF-4C5D6B6554C2}">
      <dgm:prSet/>
      <dgm:spPr/>
      <dgm:t>
        <a:bodyPr/>
        <a:lstStyle/>
        <a:p>
          <a:endParaRPr lang="en-US"/>
        </a:p>
      </dgm:t>
    </dgm:pt>
    <dgm:pt modelId="{1BEBBB64-A945-4720-BD82-BC1F8D79E445}">
      <dgm:prSet phldrT="[Text]" custT="1"/>
      <dgm:spPr/>
      <dgm:t>
        <a:bodyPr/>
        <a:lstStyle/>
        <a:p>
          <a:r>
            <a:rPr lang="en-US" sz="1800" b="0" dirty="0">
              <a:latin typeface="Eras Medium ITC" panose="020B0602030504020804" pitchFamily="34" charset="0"/>
            </a:rPr>
            <a:t>3 patients</a:t>
          </a:r>
        </a:p>
      </dgm:t>
    </dgm:pt>
    <dgm:pt modelId="{620AA111-7227-47B6-9E9A-2F364B8605F0}" type="parTrans" cxnId="{0D62FFD3-58BD-4A50-A99E-1EB5949DABBF}">
      <dgm:prSet/>
      <dgm:spPr/>
      <dgm:t>
        <a:bodyPr/>
        <a:lstStyle/>
        <a:p>
          <a:endParaRPr lang="en-US"/>
        </a:p>
      </dgm:t>
    </dgm:pt>
    <dgm:pt modelId="{874DE5D7-1337-455C-AFC3-F502F9BDC5BE}" type="sibTrans" cxnId="{0D62FFD3-58BD-4A50-A99E-1EB5949DABBF}">
      <dgm:prSet/>
      <dgm:spPr/>
      <dgm:t>
        <a:bodyPr/>
        <a:lstStyle/>
        <a:p>
          <a:endParaRPr lang="en-US"/>
        </a:p>
      </dgm:t>
    </dgm:pt>
    <dgm:pt modelId="{A4C092C3-7530-4D55-A236-A70511EEE980}">
      <dgm:prSet phldrT="[Text]" custT="1"/>
      <dgm:spPr/>
      <dgm:t>
        <a:bodyPr/>
        <a:lstStyle/>
        <a:p>
          <a:r>
            <a:rPr lang="en-US" sz="1800" b="0" dirty="0">
              <a:latin typeface="Eras Medium ITC" panose="020B0602030504020804" pitchFamily="34" charset="0"/>
            </a:rPr>
            <a:t>N=265 (22.9%)</a:t>
          </a:r>
        </a:p>
      </dgm:t>
    </dgm:pt>
    <dgm:pt modelId="{C1C0A467-5BCF-4F07-8570-46FF03486C39}" type="parTrans" cxnId="{025E08AD-C297-4597-A23E-BE4446D67AA6}">
      <dgm:prSet/>
      <dgm:spPr/>
      <dgm:t>
        <a:bodyPr/>
        <a:lstStyle/>
        <a:p>
          <a:endParaRPr lang="en-US"/>
        </a:p>
      </dgm:t>
    </dgm:pt>
    <dgm:pt modelId="{921AFD65-009D-42AF-9FD0-FD0843C4A9E7}" type="sibTrans" cxnId="{025E08AD-C297-4597-A23E-BE4446D67AA6}">
      <dgm:prSet/>
      <dgm:spPr/>
      <dgm:t>
        <a:bodyPr/>
        <a:lstStyle/>
        <a:p>
          <a:endParaRPr lang="en-US"/>
        </a:p>
      </dgm:t>
    </dgm:pt>
    <dgm:pt modelId="{9A2FFFF8-072D-4BFE-9E41-64EC9891AF8E}">
      <dgm:prSet phldrT="[Text]" custT="1"/>
      <dgm:spPr/>
      <dgm:t>
        <a:bodyPr/>
        <a:lstStyle/>
        <a:p>
          <a:r>
            <a:rPr lang="en-US" sz="2000" dirty="0">
              <a:latin typeface="Eras Medium ITC" panose="020B0602030504020804" pitchFamily="34" charset="0"/>
            </a:rPr>
            <a:t>Total transports in 2015</a:t>
          </a:r>
        </a:p>
      </dgm:t>
    </dgm:pt>
    <dgm:pt modelId="{49A9409E-23BF-4ADD-92B0-C1CA8D1A316A}" type="parTrans" cxnId="{3C719C7D-4A5B-4780-A42D-2D4687008869}">
      <dgm:prSet/>
      <dgm:spPr/>
      <dgm:t>
        <a:bodyPr/>
        <a:lstStyle/>
        <a:p>
          <a:endParaRPr lang="en-US"/>
        </a:p>
      </dgm:t>
    </dgm:pt>
    <dgm:pt modelId="{ED23BE5C-A519-4290-A641-0AAD4E719D52}" type="sibTrans" cxnId="{3C719C7D-4A5B-4780-A42D-2D4687008869}">
      <dgm:prSet/>
      <dgm:spPr/>
      <dgm:t>
        <a:bodyPr/>
        <a:lstStyle/>
        <a:p>
          <a:endParaRPr lang="en-US"/>
        </a:p>
      </dgm:t>
    </dgm:pt>
    <dgm:pt modelId="{6022AB88-782E-4A61-9517-066091D73040}">
      <dgm:prSet phldrT="[Text]" custT="1"/>
      <dgm:spPr/>
      <dgm:t>
        <a:bodyPr/>
        <a:lstStyle/>
        <a:p>
          <a:r>
            <a:rPr lang="en-US" sz="2000" dirty="0">
              <a:latin typeface="Eras Medium ITC" panose="020B0602030504020804" pitchFamily="34" charset="0"/>
            </a:rPr>
            <a:t>N=101 101</a:t>
          </a:r>
        </a:p>
      </dgm:t>
    </dgm:pt>
    <dgm:pt modelId="{20A91935-0E86-4D1C-B29E-934303D2A6DA}" type="parTrans" cxnId="{1F359441-93EA-427F-977E-B2FF56A3B477}">
      <dgm:prSet/>
      <dgm:spPr/>
      <dgm:t>
        <a:bodyPr/>
        <a:lstStyle/>
        <a:p>
          <a:endParaRPr lang="en-US"/>
        </a:p>
      </dgm:t>
    </dgm:pt>
    <dgm:pt modelId="{73C347C1-4E8B-4690-9615-FCCDE571EB03}" type="sibTrans" cxnId="{1F359441-93EA-427F-977E-B2FF56A3B477}">
      <dgm:prSet/>
      <dgm:spPr/>
      <dgm:t>
        <a:bodyPr/>
        <a:lstStyle/>
        <a:p>
          <a:endParaRPr lang="en-US"/>
        </a:p>
      </dgm:t>
    </dgm:pt>
    <dgm:pt modelId="{CF30C3EA-0410-4A15-8CAC-3C7865F753D8}" type="pres">
      <dgm:prSet presAssocID="{EDD39D2B-BAB3-44BC-B254-E2AD79BC7416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3CBAFA5C-A374-4753-9F82-64808CEA8BC3}" type="pres">
      <dgm:prSet presAssocID="{9A2FFFF8-072D-4BFE-9E41-64EC9891AF8E}" presName="circle1" presStyleLbl="node1" presStyleIdx="0" presStyleCnt="4"/>
      <dgm:spPr/>
    </dgm:pt>
    <dgm:pt modelId="{68446D0A-B8D2-406E-9EA2-FDBB7A1AA085}" type="pres">
      <dgm:prSet presAssocID="{9A2FFFF8-072D-4BFE-9E41-64EC9891AF8E}" presName="space" presStyleCnt="0"/>
      <dgm:spPr/>
    </dgm:pt>
    <dgm:pt modelId="{FE24649B-CC96-4860-8237-DE69B67970CC}" type="pres">
      <dgm:prSet presAssocID="{9A2FFFF8-072D-4BFE-9E41-64EC9891AF8E}" presName="rect1" presStyleLbl="alignAcc1" presStyleIdx="0" presStyleCnt="4" custLinFactNeighborX="386"/>
      <dgm:spPr/>
    </dgm:pt>
    <dgm:pt modelId="{820B568D-C9AD-4A27-BE0B-3631AA2B4BD8}" type="pres">
      <dgm:prSet presAssocID="{FC3B2641-73C2-4C77-B12B-5BA1030C2172}" presName="vertSpace2" presStyleLbl="node1" presStyleIdx="0" presStyleCnt="4"/>
      <dgm:spPr/>
    </dgm:pt>
    <dgm:pt modelId="{7DCCF506-11B3-42DB-B68E-7C97809D43A4}" type="pres">
      <dgm:prSet presAssocID="{FC3B2641-73C2-4C77-B12B-5BA1030C2172}" presName="circle2" presStyleLbl="node1" presStyleIdx="1" presStyleCnt="4"/>
      <dgm:spPr/>
    </dgm:pt>
    <dgm:pt modelId="{E35ECC19-0540-44F1-92BF-1B69B2320211}" type="pres">
      <dgm:prSet presAssocID="{FC3B2641-73C2-4C77-B12B-5BA1030C2172}" presName="rect2" presStyleLbl="alignAcc1" presStyleIdx="1" presStyleCnt="4"/>
      <dgm:spPr/>
    </dgm:pt>
    <dgm:pt modelId="{A8643C3A-0BB3-4AE6-B7AB-A1C931E2C629}" type="pres">
      <dgm:prSet presAssocID="{3BD3A9D8-4944-467B-BB94-6654F2132B26}" presName="vertSpace3" presStyleLbl="node1" presStyleIdx="1" presStyleCnt="4"/>
      <dgm:spPr/>
    </dgm:pt>
    <dgm:pt modelId="{6D3F7D1F-1E84-443E-9BC8-362985A427C1}" type="pres">
      <dgm:prSet presAssocID="{3BD3A9D8-4944-467B-BB94-6654F2132B26}" presName="circle3" presStyleLbl="node1" presStyleIdx="2" presStyleCnt="4"/>
      <dgm:spPr/>
    </dgm:pt>
    <dgm:pt modelId="{7BD6C96B-47E4-40C8-BCA8-E5B629E708B8}" type="pres">
      <dgm:prSet presAssocID="{3BD3A9D8-4944-467B-BB94-6654F2132B26}" presName="rect3" presStyleLbl="alignAcc1" presStyleIdx="2" presStyleCnt="4"/>
      <dgm:spPr/>
    </dgm:pt>
    <dgm:pt modelId="{065E2112-B0A9-4AE7-96EF-0667A08EAE6D}" type="pres">
      <dgm:prSet presAssocID="{6180671F-7852-4E98-8C4C-73A6A170735D}" presName="vertSpace4" presStyleLbl="node1" presStyleIdx="2" presStyleCnt="4"/>
      <dgm:spPr/>
    </dgm:pt>
    <dgm:pt modelId="{9947B83D-8F43-4452-878F-8EB0BA181FC6}" type="pres">
      <dgm:prSet presAssocID="{6180671F-7852-4E98-8C4C-73A6A170735D}" presName="circle4" presStyleLbl="node1" presStyleIdx="3" presStyleCnt="4"/>
      <dgm:spPr/>
    </dgm:pt>
    <dgm:pt modelId="{E940DDB1-363E-4B6B-AC68-0D43CE784AFF}" type="pres">
      <dgm:prSet presAssocID="{6180671F-7852-4E98-8C4C-73A6A170735D}" presName="rect4" presStyleLbl="alignAcc1" presStyleIdx="3" presStyleCnt="4"/>
      <dgm:spPr/>
    </dgm:pt>
    <dgm:pt modelId="{4EA48599-D344-4F2A-8F4A-1385B30BA009}" type="pres">
      <dgm:prSet presAssocID="{9A2FFFF8-072D-4BFE-9E41-64EC9891AF8E}" presName="rect1ParTx" presStyleLbl="alignAcc1" presStyleIdx="3" presStyleCnt="4">
        <dgm:presLayoutVars>
          <dgm:chMax val="1"/>
          <dgm:bulletEnabled val="1"/>
        </dgm:presLayoutVars>
      </dgm:prSet>
      <dgm:spPr/>
    </dgm:pt>
    <dgm:pt modelId="{39849ED5-1A5E-40FC-8DE3-8CF267C42840}" type="pres">
      <dgm:prSet presAssocID="{9A2FFFF8-072D-4BFE-9E41-64EC9891AF8E}" presName="rect1ChTx" presStyleLbl="alignAcc1" presStyleIdx="3" presStyleCnt="4">
        <dgm:presLayoutVars>
          <dgm:bulletEnabled val="1"/>
        </dgm:presLayoutVars>
      </dgm:prSet>
      <dgm:spPr/>
    </dgm:pt>
    <dgm:pt modelId="{72F3E9C3-9418-4F97-A250-3003EA09F7A8}" type="pres">
      <dgm:prSet presAssocID="{FC3B2641-73C2-4C77-B12B-5BA1030C2172}" presName="rect2ParTx" presStyleLbl="alignAcc1" presStyleIdx="3" presStyleCnt="4">
        <dgm:presLayoutVars>
          <dgm:chMax val="1"/>
          <dgm:bulletEnabled val="1"/>
        </dgm:presLayoutVars>
      </dgm:prSet>
      <dgm:spPr/>
    </dgm:pt>
    <dgm:pt modelId="{E03391F1-F8A3-497B-9F1E-44CEE2F2F092}" type="pres">
      <dgm:prSet presAssocID="{FC3B2641-73C2-4C77-B12B-5BA1030C2172}" presName="rect2ChTx" presStyleLbl="alignAcc1" presStyleIdx="3" presStyleCnt="4" custScaleY="100000">
        <dgm:presLayoutVars>
          <dgm:bulletEnabled val="1"/>
        </dgm:presLayoutVars>
      </dgm:prSet>
      <dgm:spPr/>
    </dgm:pt>
    <dgm:pt modelId="{C6B2DF89-ED77-43E1-8543-0A6DED366C5B}" type="pres">
      <dgm:prSet presAssocID="{3BD3A9D8-4944-467B-BB94-6654F2132B26}" presName="rect3ParTx" presStyleLbl="alignAcc1" presStyleIdx="3" presStyleCnt="4">
        <dgm:presLayoutVars>
          <dgm:chMax val="1"/>
          <dgm:bulletEnabled val="1"/>
        </dgm:presLayoutVars>
      </dgm:prSet>
      <dgm:spPr/>
    </dgm:pt>
    <dgm:pt modelId="{443E9EDA-C9CC-4FF9-AC58-4BA8F97459F1}" type="pres">
      <dgm:prSet presAssocID="{3BD3A9D8-4944-467B-BB94-6654F2132B26}" presName="rect3ChTx" presStyleLbl="alignAcc1" presStyleIdx="3" presStyleCnt="4">
        <dgm:presLayoutVars>
          <dgm:bulletEnabled val="1"/>
        </dgm:presLayoutVars>
      </dgm:prSet>
      <dgm:spPr/>
    </dgm:pt>
    <dgm:pt modelId="{B8FC10D2-C2B4-4C8B-AC5A-8B2D13DDAB4F}" type="pres">
      <dgm:prSet presAssocID="{6180671F-7852-4E98-8C4C-73A6A170735D}" presName="rect4ParTx" presStyleLbl="alignAcc1" presStyleIdx="3" presStyleCnt="4">
        <dgm:presLayoutVars>
          <dgm:chMax val="1"/>
          <dgm:bulletEnabled val="1"/>
        </dgm:presLayoutVars>
      </dgm:prSet>
      <dgm:spPr/>
    </dgm:pt>
    <dgm:pt modelId="{61711208-2980-4084-B1C7-F9EF0062B1A0}" type="pres">
      <dgm:prSet presAssocID="{6180671F-7852-4E98-8C4C-73A6A170735D}" presName="rect4ChTx" presStyleLbl="alignAcc1" presStyleIdx="3" presStyleCnt="4">
        <dgm:presLayoutVars>
          <dgm:bulletEnabled val="1"/>
        </dgm:presLayoutVars>
      </dgm:prSet>
      <dgm:spPr/>
    </dgm:pt>
  </dgm:ptLst>
  <dgm:cxnLst>
    <dgm:cxn modelId="{3C719C7D-4A5B-4780-A42D-2D4687008869}" srcId="{EDD39D2B-BAB3-44BC-B254-E2AD79BC7416}" destId="{9A2FFFF8-072D-4BFE-9E41-64EC9891AF8E}" srcOrd="0" destOrd="0" parTransId="{49A9409E-23BF-4ADD-92B0-C1CA8D1A316A}" sibTransId="{ED23BE5C-A519-4290-A641-0AAD4E719D52}"/>
    <dgm:cxn modelId="{C8FCD281-6702-46C3-86FF-4C5D6B6554C2}" srcId="{EDD39D2B-BAB3-44BC-B254-E2AD79BC7416}" destId="{6180671F-7852-4E98-8C4C-73A6A170735D}" srcOrd="3" destOrd="0" parTransId="{AB54C844-F611-43EB-AD6F-4837C6494299}" sibTransId="{B41B37AC-DD3E-40EE-A736-B4E97D7996B6}"/>
    <dgm:cxn modelId="{B117E774-8A70-4B16-8B4E-411714716981}" type="presOf" srcId="{250C64A7-1889-4F46-876F-C6EB81A06F3C}" destId="{E03391F1-F8A3-497B-9F1E-44CEE2F2F092}" srcOrd="0" destOrd="1" presId="urn:microsoft.com/office/officeart/2005/8/layout/target3"/>
    <dgm:cxn modelId="{1F359441-93EA-427F-977E-B2FF56A3B477}" srcId="{9A2FFFF8-072D-4BFE-9E41-64EC9891AF8E}" destId="{6022AB88-782E-4A61-9517-066091D73040}" srcOrd="0" destOrd="0" parTransId="{20A91935-0E86-4D1C-B29E-934303D2A6DA}" sibTransId="{73C347C1-4E8B-4690-9615-FCCDE571EB03}"/>
    <dgm:cxn modelId="{0D62FFD3-58BD-4A50-A99E-1EB5949DABBF}" srcId="{6180671F-7852-4E98-8C4C-73A6A170735D}" destId="{1BEBBB64-A945-4720-BD82-BC1F8D79E445}" srcOrd="0" destOrd="0" parTransId="{620AA111-7227-47B6-9E9A-2F364B8605F0}" sibTransId="{874DE5D7-1337-455C-AFC3-F502F9BDC5BE}"/>
    <dgm:cxn modelId="{D9ABC5AC-2D84-4C98-9FAB-29A62E222B95}" srcId="{EDD39D2B-BAB3-44BC-B254-E2AD79BC7416}" destId="{3BD3A9D8-4944-467B-BB94-6654F2132B26}" srcOrd="2" destOrd="0" parTransId="{618E4AE4-9036-4A22-BB0E-37F04E47C3AA}" sibTransId="{B290FEFE-446D-4838-89C5-C3391006DD40}"/>
    <dgm:cxn modelId="{C97EA0C8-7489-441A-A12B-2715978F2FF4}" srcId="{FC3B2641-73C2-4C77-B12B-5BA1030C2172}" destId="{250C64A7-1889-4F46-876F-C6EB81A06F3C}" srcOrd="1" destOrd="0" parTransId="{2A11A6ED-2495-4581-9D2F-A6FD1CD59336}" sibTransId="{982109F5-6CA8-460A-8F5E-958A2F2C6F79}"/>
    <dgm:cxn modelId="{832EFA42-0CCA-4E66-91AC-11B893BECFA4}" srcId="{3BD3A9D8-4944-467B-BB94-6654F2132B26}" destId="{92FDDAAD-0804-45A6-B356-892AE38324DD}" srcOrd="1" destOrd="0" parTransId="{E0B051E3-DF2B-4C2D-85A1-333346720C03}" sibTransId="{31754BB0-E351-44D8-B9C7-ACD8DDCA5F71}"/>
    <dgm:cxn modelId="{31D85388-D171-4AFE-BB49-9CA3714C5677}" type="presOf" srcId="{6022AB88-782E-4A61-9517-066091D73040}" destId="{39849ED5-1A5E-40FC-8DE3-8CF267C42840}" srcOrd="0" destOrd="0" presId="urn:microsoft.com/office/officeart/2005/8/layout/target3"/>
    <dgm:cxn modelId="{CD0BEDCE-6179-452A-8C0E-7F983EAC9D7F}" srcId="{FC3B2641-73C2-4C77-B12B-5BA1030C2172}" destId="{42C5A89A-D11E-4A18-A75F-6ED027F11CF4}" srcOrd="0" destOrd="0" parTransId="{BC7F646B-C774-4AB9-AFB7-A6AD41B6635F}" sibTransId="{6B337D0D-AC43-4E46-ABE4-68D0FD626CCF}"/>
    <dgm:cxn modelId="{6B4B2638-1E79-4EE8-8218-64DEFB83EDD3}" type="presOf" srcId="{42C5A89A-D11E-4A18-A75F-6ED027F11CF4}" destId="{E03391F1-F8A3-497B-9F1E-44CEE2F2F092}" srcOrd="0" destOrd="0" presId="urn:microsoft.com/office/officeart/2005/8/layout/target3"/>
    <dgm:cxn modelId="{55AFBBAC-67F8-40A6-89AA-ECFA281F0DD8}" type="presOf" srcId="{EDD39D2B-BAB3-44BC-B254-E2AD79BC7416}" destId="{CF30C3EA-0410-4A15-8CAC-3C7865F753D8}" srcOrd="0" destOrd="0" presId="urn:microsoft.com/office/officeart/2005/8/layout/target3"/>
    <dgm:cxn modelId="{BB67DC59-EBB4-48C8-A3BE-B2CB987D5174}" type="presOf" srcId="{A4C092C3-7530-4D55-A236-A70511EEE980}" destId="{61711208-2980-4084-B1C7-F9EF0062B1A0}" srcOrd="0" destOrd="1" presId="urn:microsoft.com/office/officeart/2005/8/layout/target3"/>
    <dgm:cxn modelId="{6D831BC8-85D9-4EC0-844B-18717F7F75A5}" type="presOf" srcId="{6180671F-7852-4E98-8C4C-73A6A170735D}" destId="{B8FC10D2-C2B4-4C8B-AC5A-8B2D13DDAB4F}" srcOrd="1" destOrd="0" presId="urn:microsoft.com/office/officeart/2005/8/layout/target3"/>
    <dgm:cxn modelId="{DC9E3DAE-0C75-4301-92FD-E8D6986E46C6}" type="presOf" srcId="{92FDDAAD-0804-45A6-B356-892AE38324DD}" destId="{443E9EDA-C9CC-4FF9-AC58-4BA8F97459F1}" srcOrd="0" destOrd="1" presId="urn:microsoft.com/office/officeart/2005/8/layout/target3"/>
    <dgm:cxn modelId="{F2791C49-4993-461B-869E-EFD9C5E68881}" type="presOf" srcId="{9A2FFFF8-072D-4BFE-9E41-64EC9891AF8E}" destId="{FE24649B-CC96-4860-8237-DE69B67970CC}" srcOrd="0" destOrd="0" presId="urn:microsoft.com/office/officeart/2005/8/layout/target3"/>
    <dgm:cxn modelId="{ED38C528-7258-4563-B6F4-EFE35B0D4F9D}" srcId="{EDD39D2B-BAB3-44BC-B254-E2AD79BC7416}" destId="{FC3B2641-73C2-4C77-B12B-5BA1030C2172}" srcOrd="1" destOrd="0" parTransId="{CF23D34B-3B3F-417E-8356-11ED63A09AC0}" sibTransId="{7E3DDF91-257C-40EA-956D-84D748601797}"/>
    <dgm:cxn modelId="{DFA0ABF0-92D9-43A9-9963-DFBEE540B6D1}" type="presOf" srcId="{9A2FFFF8-072D-4BFE-9E41-64EC9891AF8E}" destId="{4EA48599-D344-4F2A-8F4A-1385B30BA009}" srcOrd="1" destOrd="0" presId="urn:microsoft.com/office/officeart/2005/8/layout/target3"/>
    <dgm:cxn modelId="{7C1921B4-E0E1-4DF0-A1AE-A483864EE5CD}" type="presOf" srcId="{3BD3A9D8-4944-467B-BB94-6654F2132B26}" destId="{7BD6C96B-47E4-40C8-BCA8-E5B629E708B8}" srcOrd="0" destOrd="0" presId="urn:microsoft.com/office/officeart/2005/8/layout/target3"/>
    <dgm:cxn modelId="{025E08AD-C297-4597-A23E-BE4446D67AA6}" srcId="{6180671F-7852-4E98-8C4C-73A6A170735D}" destId="{A4C092C3-7530-4D55-A236-A70511EEE980}" srcOrd="1" destOrd="0" parTransId="{C1C0A467-5BCF-4F07-8570-46FF03486C39}" sibTransId="{921AFD65-009D-42AF-9FD0-FD0843C4A9E7}"/>
    <dgm:cxn modelId="{E00D211B-5BB2-46BD-900E-F0BE0C4C93E1}" srcId="{3BD3A9D8-4944-467B-BB94-6654F2132B26}" destId="{BBAA626E-890D-4E8B-BE6E-9F4630749D8C}" srcOrd="0" destOrd="0" parTransId="{C35FD1A5-D096-4957-8B5D-1FC531C5476D}" sibTransId="{126B1D41-DCEA-48FC-A75C-E9943AA357A2}"/>
    <dgm:cxn modelId="{74FD5970-C211-4127-8F3A-D6BB7F5ABA8C}" type="presOf" srcId="{FC3B2641-73C2-4C77-B12B-5BA1030C2172}" destId="{E35ECC19-0540-44F1-92BF-1B69B2320211}" srcOrd="0" destOrd="0" presId="urn:microsoft.com/office/officeart/2005/8/layout/target3"/>
    <dgm:cxn modelId="{69F82AE7-5C77-464C-B970-24C8922BBBD9}" type="presOf" srcId="{3BD3A9D8-4944-467B-BB94-6654F2132B26}" destId="{C6B2DF89-ED77-43E1-8543-0A6DED366C5B}" srcOrd="1" destOrd="0" presId="urn:microsoft.com/office/officeart/2005/8/layout/target3"/>
    <dgm:cxn modelId="{EAA7DEA3-7257-4B05-BAD9-690F4BA64A12}" type="presOf" srcId="{1BEBBB64-A945-4720-BD82-BC1F8D79E445}" destId="{61711208-2980-4084-B1C7-F9EF0062B1A0}" srcOrd="0" destOrd="0" presId="urn:microsoft.com/office/officeart/2005/8/layout/target3"/>
    <dgm:cxn modelId="{333A789B-069C-48D2-BEA4-A1F0EF564D0C}" type="presOf" srcId="{6180671F-7852-4E98-8C4C-73A6A170735D}" destId="{E940DDB1-363E-4B6B-AC68-0D43CE784AFF}" srcOrd="0" destOrd="0" presId="urn:microsoft.com/office/officeart/2005/8/layout/target3"/>
    <dgm:cxn modelId="{03012BF5-50F7-4F9B-97A5-57F7E9B6B52B}" type="presOf" srcId="{FC3B2641-73C2-4C77-B12B-5BA1030C2172}" destId="{72F3E9C3-9418-4F97-A250-3003EA09F7A8}" srcOrd="1" destOrd="0" presId="urn:microsoft.com/office/officeart/2005/8/layout/target3"/>
    <dgm:cxn modelId="{69F8C756-5F7E-47CE-B8CE-99C319F76202}" type="presOf" srcId="{BBAA626E-890D-4E8B-BE6E-9F4630749D8C}" destId="{443E9EDA-C9CC-4FF9-AC58-4BA8F97459F1}" srcOrd="0" destOrd="0" presId="urn:microsoft.com/office/officeart/2005/8/layout/target3"/>
    <dgm:cxn modelId="{70A86C7E-136C-4D0B-8B8B-36145FA6F3BF}" type="presParOf" srcId="{CF30C3EA-0410-4A15-8CAC-3C7865F753D8}" destId="{3CBAFA5C-A374-4753-9F82-64808CEA8BC3}" srcOrd="0" destOrd="0" presId="urn:microsoft.com/office/officeart/2005/8/layout/target3"/>
    <dgm:cxn modelId="{64598B1B-22C7-43BF-BB66-1E221D5C76B3}" type="presParOf" srcId="{CF30C3EA-0410-4A15-8CAC-3C7865F753D8}" destId="{68446D0A-B8D2-406E-9EA2-FDBB7A1AA085}" srcOrd="1" destOrd="0" presId="urn:microsoft.com/office/officeart/2005/8/layout/target3"/>
    <dgm:cxn modelId="{34B6798F-6B44-4EF4-828A-65A4186BF653}" type="presParOf" srcId="{CF30C3EA-0410-4A15-8CAC-3C7865F753D8}" destId="{FE24649B-CC96-4860-8237-DE69B67970CC}" srcOrd="2" destOrd="0" presId="urn:microsoft.com/office/officeart/2005/8/layout/target3"/>
    <dgm:cxn modelId="{EA0ED9B3-81AD-481A-B845-BA9489971EBA}" type="presParOf" srcId="{CF30C3EA-0410-4A15-8CAC-3C7865F753D8}" destId="{820B568D-C9AD-4A27-BE0B-3631AA2B4BD8}" srcOrd="3" destOrd="0" presId="urn:microsoft.com/office/officeart/2005/8/layout/target3"/>
    <dgm:cxn modelId="{2CE27DE6-7AF8-4240-B2F0-792A50CEE37B}" type="presParOf" srcId="{CF30C3EA-0410-4A15-8CAC-3C7865F753D8}" destId="{7DCCF506-11B3-42DB-B68E-7C97809D43A4}" srcOrd="4" destOrd="0" presId="urn:microsoft.com/office/officeart/2005/8/layout/target3"/>
    <dgm:cxn modelId="{8D68F6E5-FF5C-468A-AF44-91637516066E}" type="presParOf" srcId="{CF30C3EA-0410-4A15-8CAC-3C7865F753D8}" destId="{E35ECC19-0540-44F1-92BF-1B69B2320211}" srcOrd="5" destOrd="0" presId="urn:microsoft.com/office/officeart/2005/8/layout/target3"/>
    <dgm:cxn modelId="{1A0207E2-BD0A-4BD0-BB3D-A06EFFE8B88F}" type="presParOf" srcId="{CF30C3EA-0410-4A15-8CAC-3C7865F753D8}" destId="{A8643C3A-0BB3-4AE6-B7AB-A1C931E2C629}" srcOrd="6" destOrd="0" presId="urn:microsoft.com/office/officeart/2005/8/layout/target3"/>
    <dgm:cxn modelId="{D279E100-183D-429B-ADFD-E79C811C806A}" type="presParOf" srcId="{CF30C3EA-0410-4A15-8CAC-3C7865F753D8}" destId="{6D3F7D1F-1E84-443E-9BC8-362985A427C1}" srcOrd="7" destOrd="0" presId="urn:microsoft.com/office/officeart/2005/8/layout/target3"/>
    <dgm:cxn modelId="{88361798-77DF-49D2-BE03-9190042A2B08}" type="presParOf" srcId="{CF30C3EA-0410-4A15-8CAC-3C7865F753D8}" destId="{7BD6C96B-47E4-40C8-BCA8-E5B629E708B8}" srcOrd="8" destOrd="0" presId="urn:microsoft.com/office/officeart/2005/8/layout/target3"/>
    <dgm:cxn modelId="{7BEAFB18-CA89-4E76-BDA5-E185C9957D19}" type="presParOf" srcId="{CF30C3EA-0410-4A15-8CAC-3C7865F753D8}" destId="{065E2112-B0A9-4AE7-96EF-0667A08EAE6D}" srcOrd="9" destOrd="0" presId="urn:microsoft.com/office/officeart/2005/8/layout/target3"/>
    <dgm:cxn modelId="{382B2927-0411-411F-B389-4D2A180BDE2A}" type="presParOf" srcId="{CF30C3EA-0410-4A15-8CAC-3C7865F753D8}" destId="{9947B83D-8F43-4452-878F-8EB0BA181FC6}" srcOrd="10" destOrd="0" presId="urn:microsoft.com/office/officeart/2005/8/layout/target3"/>
    <dgm:cxn modelId="{F7096BE2-8A3F-42F8-93A6-3D5FB0B1DF0C}" type="presParOf" srcId="{CF30C3EA-0410-4A15-8CAC-3C7865F753D8}" destId="{E940DDB1-363E-4B6B-AC68-0D43CE784AFF}" srcOrd="11" destOrd="0" presId="urn:microsoft.com/office/officeart/2005/8/layout/target3"/>
    <dgm:cxn modelId="{43341126-118C-41FF-9071-9744AE83A413}" type="presParOf" srcId="{CF30C3EA-0410-4A15-8CAC-3C7865F753D8}" destId="{4EA48599-D344-4F2A-8F4A-1385B30BA009}" srcOrd="12" destOrd="0" presId="urn:microsoft.com/office/officeart/2005/8/layout/target3"/>
    <dgm:cxn modelId="{E931237E-B2E0-4619-B307-74C419755BBC}" type="presParOf" srcId="{CF30C3EA-0410-4A15-8CAC-3C7865F753D8}" destId="{39849ED5-1A5E-40FC-8DE3-8CF267C42840}" srcOrd="13" destOrd="0" presId="urn:microsoft.com/office/officeart/2005/8/layout/target3"/>
    <dgm:cxn modelId="{028132E9-845C-4978-9774-CB9FA0B3E852}" type="presParOf" srcId="{CF30C3EA-0410-4A15-8CAC-3C7865F753D8}" destId="{72F3E9C3-9418-4F97-A250-3003EA09F7A8}" srcOrd="14" destOrd="0" presId="urn:microsoft.com/office/officeart/2005/8/layout/target3"/>
    <dgm:cxn modelId="{31948779-53F5-438F-85A9-FFE9003A5212}" type="presParOf" srcId="{CF30C3EA-0410-4A15-8CAC-3C7865F753D8}" destId="{E03391F1-F8A3-497B-9F1E-44CEE2F2F092}" srcOrd="15" destOrd="0" presId="urn:microsoft.com/office/officeart/2005/8/layout/target3"/>
    <dgm:cxn modelId="{7CC91DDF-93FA-4512-A583-480539951CBD}" type="presParOf" srcId="{CF30C3EA-0410-4A15-8CAC-3C7865F753D8}" destId="{C6B2DF89-ED77-43E1-8543-0A6DED366C5B}" srcOrd="16" destOrd="0" presId="urn:microsoft.com/office/officeart/2005/8/layout/target3"/>
    <dgm:cxn modelId="{2364829A-E557-43E9-82E2-6446D5A9E5F2}" type="presParOf" srcId="{CF30C3EA-0410-4A15-8CAC-3C7865F753D8}" destId="{443E9EDA-C9CC-4FF9-AC58-4BA8F97459F1}" srcOrd="17" destOrd="0" presId="urn:microsoft.com/office/officeart/2005/8/layout/target3"/>
    <dgm:cxn modelId="{D7CC012A-5DA7-4244-9318-492C4D274323}" type="presParOf" srcId="{CF30C3EA-0410-4A15-8CAC-3C7865F753D8}" destId="{B8FC10D2-C2B4-4C8B-AC5A-8B2D13DDAB4F}" srcOrd="18" destOrd="0" presId="urn:microsoft.com/office/officeart/2005/8/layout/target3"/>
    <dgm:cxn modelId="{DC3C726C-E84B-4EE3-8834-24DBF1340821}" type="presParOf" srcId="{CF30C3EA-0410-4A15-8CAC-3C7865F753D8}" destId="{61711208-2980-4084-B1C7-F9EF0062B1A0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8381B8-2362-4AF4-AC93-8914164BFA3F}" type="doc">
      <dgm:prSet loTypeId="urn:microsoft.com/office/officeart/2005/8/layout/rings+Icon" loCatId="officeonline" qsTypeId="urn:microsoft.com/office/officeart/2005/8/quickstyle/simple1" qsCatId="simple" csTypeId="urn:microsoft.com/office/officeart/2005/8/colors/accent1_3" csCatId="accent1" phldr="1"/>
      <dgm:spPr/>
    </dgm:pt>
    <dgm:pt modelId="{219A2D60-8603-4095-9B1F-40BFD7642815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Experiencing Homelessness</a:t>
          </a:r>
        </a:p>
      </dgm:t>
    </dgm:pt>
    <dgm:pt modelId="{FCF7DE01-7A0D-462C-ABA2-46FCF6AA869B}" type="parTrans" cxnId="{29B0FB97-0084-4410-9141-DD43A3E4EB97}">
      <dgm:prSet/>
      <dgm:spPr/>
      <dgm:t>
        <a:bodyPr/>
        <a:lstStyle/>
        <a:p>
          <a:endParaRPr lang="en-US"/>
        </a:p>
      </dgm:t>
    </dgm:pt>
    <dgm:pt modelId="{FEECC77C-03C4-4950-8D9E-8C478B2D8A64}" type="sibTrans" cxnId="{29B0FB97-0084-4410-9141-DD43A3E4EB97}">
      <dgm:prSet/>
      <dgm:spPr/>
      <dgm:t>
        <a:bodyPr/>
        <a:lstStyle/>
        <a:p>
          <a:endParaRPr lang="en-US"/>
        </a:p>
      </dgm:t>
    </dgm:pt>
    <dgm:pt modelId="{104C9F0A-A2A5-4A2B-9735-FE649580E485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Inappropriate level of care</a:t>
          </a:r>
        </a:p>
      </dgm:t>
    </dgm:pt>
    <dgm:pt modelId="{ECD92803-5270-4FD3-893B-1704D976E9BB}" type="parTrans" cxnId="{944D68A1-6150-4E05-9320-4B1835C5DE0E}">
      <dgm:prSet/>
      <dgm:spPr/>
      <dgm:t>
        <a:bodyPr/>
        <a:lstStyle/>
        <a:p>
          <a:endParaRPr lang="en-US"/>
        </a:p>
      </dgm:t>
    </dgm:pt>
    <dgm:pt modelId="{6C650FB7-1306-4CA9-AA61-39FF34943192}" type="sibTrans" cxnId="{944D68A1-6150-4E05-9320-4B1835C5DE0E}">
      <dgm:prSet/>
      <dgm:spPr/>
      <dgm:t>
        <a:bodyPr/>
        <a:lstStyle/>
        <a:p>
          <a:endParaRPr lang="en-US"/>
        </a:p>
      </dgm:t>
    </dgm:pt>
    <dgm:pt modelId="{D95E84F0-FDE9-4E53-859D-BD8B0DDDD767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Managing chronic illness</a:t>
          </a:r>
        </a:p>
      </dgm:t>
    </dgm:pt>
    <dgm:pt modelId="{F4125963-8A0D-4A50-B3CF-F1051207C81F}" type="parTrans" cxnId="{C239B189-CE8F-4BDF-9782-993341567BC4}">
      <dgm:prSet/>
      <dgm:spPr/>
      <dgm:t>
        <a:bodyPr/>
        <a:lstStyle/>
        <a:p>
          <a:endParaRPr lang="en-US"/>
        </a:p>
      </dgm:t>
    </dgm:pt>
    <dgm:pt modelId="{244B19F7-4BAB-450F-A3DA-3F6E9F9C191C}" type="sibTrans" cxnId="{C239B189-CE8F-4BDF-9782-993341567BC4}">
      <dgm:prSet/>
      <dgm:spPr/>
      <dgm:t>
        <a:bodyPr/>
        <a:lstStyle/>
        <a:p>
          <a:endParaRPr lang="en-US"/>
        </a:p>
      </dgm:t>
    </dgm:pt>
    <dgm:pt modelId="{5BE6CD7F-5007-4583-879E-23D523F45D36}" type="pres">
      <dgm:prSet presAssocID="{348381B8-2362-4AF4-AC93-8914164BFA3F}" presName="Name0" presStyleCnt="0">
        <dgm:presLayoutVars>
          <dgm:chMax val="7"/>
          <dgm:dir/>
          <dgm:resizeHandles val="exact"/>
        </dgm:presLayoutVars>
      </dgm:prSet>
      <dgm:spPr/>
    </dgm:pt>
    <dgm:pt modelId="{A5948412-D287-48E5-A0D3-6A3D7EAC2297}" type="pres">
      <dgm:prSet presAssocID="{348381B8-2362-4AF4-AC93-8914164BFA3F}" presName="ellipse1" presStyleLbl="vennNode1" presStyleIdx="0" presStyleCnt="3">
        <dgm:presLayoutVars>
          <dgm:bulletEnabled val="1"/>
        </dgm:presLayoutVars>
      </dgm:prSet>
      <dgm:spPr/>
    </dgm:pt>
    <dgm:pt modelId="{69AF88F0-38CB-4D4F-84C6-ABA8DD858099}" type="pres">
      <dgm:prSet presAssocID="{348381B8-2362-4AF4-AC93-8914164BFA3F}" presName="ellipse2" presStyleLbl="vennNode1" presStyleIdx="1" presStyleCnt="3">
        <dgm:presLayoutVars>
          <dgm:bulletEnabled val="1"/>
        </dgm:presLayoutVars>
      </dgm:prSet>
      <dgm:spPr/>
    </dgm:pt>
    <dgm:pt modelId="{C267C157-FCC6-463E-A94E-3BE5452E3851}" type="pres">
      <dgm:prSet presAssocID="{348381B8-2362-4AF4-AC93-8914164BFA3F}" presName="ellipse3" presStyleLbl="vennNode1" presStyleIdx="2" presStyleCnt="3" custScaleX="98111" custLinFactNeighborX="-14712" custLinFactNeighborY="0">
        <dgm:presLayoutVars>
          <dgm:bulletEnabled val="1"/>
        </dgm:presLayoutVars>
      </dgm:prSet>
      <dgm:spPr/>
    </dgm:pt>
  </dgm:ptLst>
  <dgm:cxnLst>
    <dgm:cxn modelId="{2E79610A-18BE-4EE3-8839-68CED29922A1}" type="presOf" srcId="{348381B8-2362-4AF4-AC93-8914164BFA3F}" destId="{5BE6CD7F-5007-4583-879E-23D523F45D36}" srcOrd="0" destOrd="0" presId="urn:microsoft.com/office/officeart/2005/8/layout/rings+Icon"/>
    <dgm:cxn modelId="{29B0FB97-0084-4410-9141-DD43A3E4EB97}" srcId="{348381B8-2362-4AF4-AC93-8914164BFA3F}" destId="{219A2D60-8603-4095-9B1F-40BFD7642815}" srcOrd="0" destOrd="0" parTransId="{FCF7DE01-7A0D-462C-ABA2-46FCF6AA869B}" sibTransId="{FEECC77C-03C4-4950-8D9E-8C478B2D8A64}"/>
    <dgm:cxn modelId="{759BCC04-A426-4A65-B64E-D127B4C458D6}" type="presOf" srcId="{D95E84F0-FDE9-4E53-859D-BD8B0DDDD767}" destId="{C267C157-FCC6-463E-A94E-3BE5452E3851}" srcOrd="0" destOrd="0" presId="urn:microsoft.com/office/officeart/2005/8/layout/rings+Icon"/>
    <dgm:cxn modelId="{676BB830-6325-4B46-9CDC-DFB48432F728}" type="presOf" srcId="{104C9F0A-A2A5-4A2B-9735-FE649580E485}" destId="{69AF88F0-38CB-4D4F-84C6-ABA8DD858099}" srcOrd="0" destOrd="0" presId="urn:microsoft.com/office/officeart/2005/8/layout/rings+Icon"/>
    <dgm:cxn modelId="{944D68A1-6150-4E05-9320-4B1835C5DE0E}" srcId="{348381B8-2362-4AF4-AC93-8914164BFA3F}" destId="{104C9F0A-A2A5-4A2B-9735-FE649580E485}" srcOrd="1" destOrd="0" parTransId="{ECD92803-5270-4FD3-893B-1704D976E9BB}" sibTransId="{6C650FB7-1306-4CA9-AA61-39FF34943192}"/>
    <dgm:cxn modelId="{C239B189-CE8F-4BDF-9782-993341567BC4}" srcId="{348381B8-2362-4AF4-AC93-8914164BFA3F}" destId="{D95E84F0-FDE9-4E53-859D-BD8B0DDDD767}" srcOrd="2" destOrd="0" parTransId="{F4125963-8A0D-4A50-B3CF-F1051207C81F}" sibTransId="{244B19F7-4BAB-450F-A3DA-3F6E9F9C191C}"/>
    <dgm:cxn modelId="{90977D5F-D587-4C66-B031-00D0AF9CCFAF}" type="presOf" srcId="{219A2D60-8603-4095-9B1F-40BFD7642815}" destId="{A5948412-D287-48E5-A0D3-6A3D7EAC2297}" srcOrd="0" destOrd="0" presId="urn:microsoft.com/office/officeart/2005/8/layout/rings+Icon"/>
    <dgm:cxn modelId="{1C64FF67-9F8B-4CD0-B359-EB78DD8D3452}" type="presParOf" srcId="{5BE6CD7F-5007-4583-879E-23D523F45D36}" destId="{A5948412-D287-48E5-A0D3-6A3D7EAC2297}" srcOrd="0" destOrd="0" presId="urn:microsoft.com/office/officeart/2005/8/layout/rings+Icon"/>
    <dgm:cxn modelId="{F567E30F-23F2-456D-84A2-F319EC93B7DA}" type="presParOf" srcId="{5BE6CD7F-5007-4583-879E-23D523F45D36}" destId="{69AF88F0-38CB-4D4F-84C6-ABA8DD858099}" srcOrd="1" destOrd="0" presId="urn:microsoft.com/office/officeart/2005/8/layout/rings+Icon"/>
    <dgm:cxn modelId="{33151CB8-E44C-44DB-B0B7-7711979FE267}" type="presParOf" srcId="{5BE6CD7F-5007-4583-879E-23D523F45D36}" destId="{C267C157-FCC6-463E-A94E-3BE5452E3851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955679-28C1-468B-998B-234045D168B8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5720EE-9B1A-44C5-9924-B2C9EE3A86FE}">
      <dgm:prSet phldrT="[Text]"/>
      <dgm:spPr>
        <a:xfrm>
          <a:off x="2137070" y="1987321"/>
          <a:ext cx="1212258" cy="1212258"/>
        </a:xfrm>
      </dgm:spPr>
      <dgm:t>
        <a:bodyPr/>
        <a:lstStyle/>
        <a:p>
          <a:r>
            <a:rPr lang="en-US" b="1" dirty="0">
              <a:latin typeface="Cambria" panose="02040503050406030204" pitchFamily="18" charset="0"/>
              <a:ea typeface="+mn-ea"/>
              <a:cs typeface="+mn-cs"/>
            </a:rPr>
            <a:t>High Frequency Patient</a:t>
          </a:r>
        </a:p>
      </dgm:t>
    </dgm:pt>
    <dgm:pt modelId="{A1F78DA6-70A6-4E25-A321-AC8AB1EC225A}" type="parTrans" cxnId="{C63D1767-2AD2-43AB-BD9F-AA40C5CEC6E1}">
      <dgm:prSet/>
      <dgm:spPr/>
      <dgm:t>
        <a:bodyPr/>
        <a:lstStyle/>
        <a:p>
          <a:endParaRPr lang="en-US"/>
        </a:p>
      </dgm:t>
    </dgm:pt>
    <dgm:pt modelId="{98B9D218-26EE-4219-BB14-67E1FCCEC7A1}" type="sibTrans" cxnId="{C63D1767-2AD2-43AB-BD9F-AA40C5CEC6E1}">
      <dgm:prSet/>
      <dgm:spPr/>
      <dgm:t>
        <a:bodyPr/>
        <a:lstStyle/>
        <a:p>
          <a:endParaRPr lang="en-US"/>
        </a:p>
      </dgm:t>
    </dgm:pt>
    <dgm:pt modelId="{44F3FFF0-2CE5-446D-A1B9-1698C0A12C56}">
      <dgm:prSet phldrT="[Text]"/>
      <dgm:spPr>
        <a:xfrm>
          <a:off x="7766" y="2254018"/>
          <a:ext cx="848581" cy="678864"/>
        </a:xfrm>
      </dgm:spPr>
      <dgm:t>
        <a:bodyPr/>
        <a:lstStyle/>
        <a:p>
          <a:r>
            <a:rPr lang="en-US" b="1" dirty="0">
              <a:latin typeface="Cambria" panose="02040503050406030204" pitchFamily="18" charset="0"/>
              <a:ea typeface="+mn-ea"/>
              <a:cs typeface="+mn-cs"/>
            </a:rPr>
            <a:t>Mecklenburg EMS Agency</a:t>
          </a:r>
        </a:p>
      </dgm:t>
    </dgm:pt>
    <dgm:pt modelId="{7CC442BC-620B-49A0-A5FE-BF83D61FF698}" type="parTrans" cxnId="{BB4F617A-0273-489A-97C1-7D5CC00BC99F}">
      <dgm:prSet/>
      <dgm:spPr>
        <a:xfrm rot="10800000">
          <a:off x="432056" y="2420703"/>
          <a:ext cx="1611238" cy="345493"/>
        </a:xfrm>
      </dgm:spPr>
      <dgm:t>
        <a:bodyPr/>
        <a:lstStyle/>
        <a:p>
          <a:endParaRPr lang="en-US" b="1">
            <a:latin typeface="Cambria" panose="02040503050406030204" pitchFamily="18" charset="0"/>
          </a:endParaRPr>
        </a:p>
      </dgm:t>
    </dgm:pt>
    <dgm:pt modelId="{BB901A7A-9D78-4DC2-BCFF-31EF94EA8118}" type="sibTrans" cxnId="{BB4F617A-0273-489A-97C1-7D5CC00BC99F}">
      <dgm:prSet/>
      <dgm:spPr/>
      <dgm:t>
        <a:bodyPr/>
        <a:lstStyle/>
        <a:p>
          <a:endParaRPr lang="en-US"/>
        </a:p>
      </dgm:t>
    </dgm:pt>
    <dgm:pt modelId="{E559FF1E-E358-43B7-9E11-C6A642221565}">
      <dgm:prSet phldrT="[Text]"/>
      <dgm:spPr>
        <a:xfrm>
          <a:off x="877935" y="447093"/>
          <a:ext cx="848581" cy="678864"/>
        </a:xfrm>
      </dgm:spPr>
      <dgm:t>
        <a:bodyPr/>
        <a:lstStyle/>
        <a:p>
          <a:r>
            <a:rPr lang="en-US" b="1" dirty="0">
              <a:latin typeface="Cambria" panose="02040503050406030204" pitchFamily="18" charset="0"/>
              <a:ea typeface="+mn-ea"/>
              <a:cs typeface="+mn-cs"/>
            </a:rPr>
            <a:t>Charlotte Mecklenburg Police Department</a:t>
          </a:r>
        </a:p>
      </dgm:t>
    </dgm:pt>
    <dgm:pt modelId="{911F9253-3853-4823-B690-85E68256666A}" type="parTrans" cxnId="{FC92BC20-BA98-43EC-BF62-E788E2047F1F}">
      <dgm:prSet/>
      <dgm:spPr>
        <a:xfrm rot="13885714">
          <a:off x="998902" y="1243637"/>
          <a:ext cx="1611238" cy="345493"/>
        </a:xfrm>
      </dgm:spPr>
      <dgm:t>
        <a:bodyPr/>
        <a:lstStyle/>
        <a:p>
          <a:endParaRPr lang="en-US" b="1">
            <a:latin typeface="Cambria" panose="02040503050406030204" pitchFamily="18" charset="0"/>
          </a:endParaRPr>
        </a:p>
      </dgm:t>
    </dgm:pt>
    <dgm:pt modelId="{56BFCDE2-2B0F-4A1E-BA7A-3A64C53F22F0}" type="sibTrans" cxnId="{FC92BC20-BA98-43EC-BF62-E788E2047F1F}">
      <dgm:prSet/>
      <dgm:spPr/>
      <dgm:t>
        <a:bodyPr/>
        <a:lstStyle/>
        <a:p>
          <a:endParaRPr lang="en-US"/>
        </a:p>
      </dgm:t>
    </dgm:pt>
    <dgm:pt modelId="{CA125047-898C-449B-8E07-E1EB88B38091}">
      <dgm:prSet phldrT="[Text]"/>
      <dgm:spPr>
        <a:xfrm>
          <a:off x="1804631" y="820"/>
          <a:ext cx="848581" cy="678864"/>
        </a:xfrm>
      </dgm:spPr>
      <dgm:t>
        <a:bodyPr/>
        <a:lstStyle/>
        <a:p>
          <a:r>
            <a:rPr lang="en-US" b="1" dirty="0">
              <a:latin typeface="Cambria" panose="02040503050406030204" pitchFamily="18" charset="0"/>
              <a:ea typeface="+mn-ea"/>
              <a:cs typeface="+mn-cs"/>
            </a:rPr>
            <a:t>Charlotte Housing Authority</a:t>
          </a:r>
        </a:p>
      </dgm:t>
    </dgm:pt>
    <dgm:pt modelId="{69A76FB2-F6BB-4015-BD10-82CA2A32FF44}" type="parTrans" cxnId="{DE314656-1FAE-4FFC-9C15-629D2712FAEC}">
      <dgm:prSet/>
      <dgm:spPr>
        <a:xfrm rot="15428571">
          <a:off x="1602570" y="952926"/>
          <a:ext cx="1611238" cy="345493"/>
        </a:xfrm>
      </dgm:spPr>
      <dgm:t>
        <a:bodyPr/>
        <a:lstStyle/>
        <a:p>
          <a:endParaRPr lang="en-US" b="1">
            <a:latin typeface="Cambria" panose="02040503050406030204" pitchFamily="18" charset="0"/>
          </a:endParaRPr>
        </a:p>
      </dgm:t>
    </dgm:pt>
    <dgm:pt modelId="{4FE841D4-A914-4B3B-8267-7C9C2BC86D6C}" type="sibTrans" cxnId="{DE314656-1FAE-4FFC-9C15-629D2712FAEC}">
      <dgm:prSet/>
      <dgm:spPr/>
      <dgm:t>
        <a:bodyPr/>
        <a:lstStyle/>
        <a:p>
          <a:endParaRPr lang="en-US"/>
        </a:p>
      </dgm:t>
    </dgm:pt>
    <dgm:pt modelId="{A2A0F82C-EA79-4807-8176-B3D1A5CE4FCA}">
      <dgm:prSet phldrT="[Text]"/>
      <dgm:spPr>
        <a:xfrm>
          <a:off x="2833187" y="820"/>
          <a:ext cx="848581" cy="678864"/>
        </a:xfrm>
      </dgm:spPr>
      <dgm:t>
        <a:bodyPr/>
        <a:lstStyle/>
        <a:p>
          <a:r>
            <a:rPr lang="en-US" b="1" dirty="0">
              <a:latin typeface="Cambria" panose="02040503050406030204" pitchFamily="18" charset="0"/>
              <a:ea typeface="+mn-ea"/>
              <a:cs typeface="+mn-cs"/>
            </a:rPr>
            <a:t>Homeless Service Providers</a:t>
          </a:r>
        </a:p>
      </dgm:t>
    </dgm:pt>
    <dgm:pt modelId="{3EAD5E97-148C-4EC8-BFB1-AA719BA1D154}" type="parTrans" cxnId="{9C03C521-0E3C-455F-9E81-8FA82F02FBC0}">
      <dgm:prSet/>
      <dgm:spPr>
        <a:xfrm rot="16971429">
          <a:off x="2272591" y="952926"/>
          <a:ext cx="1611238" cy="345493"/>
        </a:xfrm>
      </dgm:spPr>
      <dgm:t>
        <a:bodyPr/>
        <a:lstStyle/>
        <a:p>
          <a:endParaRPr lang="en-US" b="1">
            <a:latin typeface="Cambria" panose="02040503050406030204" pitchFamily="18" charset="0"/>
          </a:endParaRPr>
        </a:p>
      </dgm:t>
    </dgm:pt>
    <dgm:pt modelId="{C3A60EB5-02FB-49AC-9912-975A9FE71D62}" type="sibTrans" cxnId="{9C03C521-0E3C-455F-9E81-8FA82F02FBC0}">
      <dgm:prSet/>
      <dgm:spPr/>
      <dgm:t>
        <a:bodyPr/>
        <a:lstStyle/>
        <a:p>
          <a:endParaRPr lang="en-US"/>
        </a:p>
      </dgm:t>
    </dgm:pt>
    <dgm:pt modelId="{E6A6E825-4637-4F67-916D-83074197E595}">
      <dgm:prSet phldrT="[Text]"/>
      <dgm:spPr>
        <a:xfrm>
          <a:off x="3759883" y="447093"/>
          <a:ext cx="848581" cy="678864"/>
        </a:xfrm>
      </dgm:spPr>
      <dgm:t>
        <a:bodyPr/>
        <a:lstStyle/>
        <a:p>
          <a:r>
            <a:rPr lang="en-US" b="1" dirty="0">
              <a:latin typeface="Cambria" panose="02040503050406030204" pitchFamily="18" charset="0"/>
              <a:ea typeface="+mn-ea"/>
              <a:cs typeface="+mn-cs"/>
            </a:rPr>
            <a:t>Behavioral Health Charlotte</a:t>
          </a:r>
        </a:p>
      </dgm:t>
    </dgm:pt>
    <dgm:pt modelId="{28B51543-4DB4-4E19-BAA2-2DF16A369C6C}" type="parTrans" cxnId="{DF0A9C70-8220-4234-871B-164B808680B4}">
      <dgm:prSet/>
      <dgm:spPr>
        <a:xfrm rot="18514286">
          <a:off x="2876259" y="1243637"/>
          <a:ext cx="1611238" cy="345493"/>
        </a:xfrm>
      </dgm:spPr>
      <dgm:t>
        <a:bodyPr/>
        <a:lstStyle/>
        <a:p>
          <a:endParaRPr lang="en-US" b="1">
            <a:latin typeface="Cambria" panose="02040503050406030204" pitchFamily="18" charset="0"/>
          </a:endParaRPr>
        </a:p>
      </dgm:t>
    </dgm:pt>
    <dgm:pt modelId="{1300E78A-589B-40EC-815F-A8BE73CE4108}" type="sibTrans" cxnId="{DF0A9C70-8220-4234-871B-164B808680B4}">
      <dgm:prSet/>
      <dgm:spPr/>
      <dgm:t>
        <a:bodyPr/>
        <a:lstStyle/>
        <a:p>
          <a:endParaRPr lang="en-US"/>
        </a:p>
      </dgm:t>
    </dgm:pt>
    <dgm:pt modelId="{17E32748-54CD-4635-8B9B-CAECE3F323B6}">
      <dgm:prSet phldrT="[Text]"/>
      <dgm:spPr>
        <a:xfrm>
          <a:off x="4401177" y="1251250"/>
          <a:ext cx="848581" cy="678864"/>
        </a:xfrm>
      </dgm:spPr>
      <dgm:t>
        <a:bodyPr/>
        <a:lstStyle/>
        <a:p>
          <a:r>
            <a:rPr lang="en-US" b="1" dirty="0">
              <a:latin typeface="Cambria" panose="02040503050406030204" pitchFamily="18" charset="0"/>
              <a:ea typeface="+mn-ea"/>
              <a:cs typeface="+mn-cs"/>
            </a:rPr>
            <a:t>Cardinal Innovations (LME)</a:t>
          </a:r>
        </a:p>
      </dgm:t>
    </dgm:pt>
    <dgm:pt modelId="{5A02A753-0674-4334-89B7-17294F93B861}" type="parTrans" cxnId="{1B5D2484-115C-45F5-BA64-348DF7265B41}">
      <dgm:prSet/>
      <dgm:spPr>
        <a:xfrm rot="20057143">
          <a:off x="3294011" y="1767481"/>
          <a:ext cx="1611238" cy="345493"/>
        </a:xfrm>
      </dgm:spPr>
      <dgm:t>
        <a:bodyPr/>
        <a:lstStyle/>
        <a:p>
          <a:endParaRPr lang="en-US" b="1">
            <a:latin typeface="Cambria" panose="02040503050406030204" pitchFamily="18" charset="0"/>
          </a:endParaRPr>
        </a:p>
      </dgm:t>
    </dgm:pt>
    <dgm:pt modelId="{7C49CE09-33CC-4927-AC98-EEBBA9D9EE4A}" type="sibTrans" cxnId="{1B5D2484-115C-45F5-BA64-348DF7265B41}">
      <dgm:prSet/>
      <dgm:spPr/>
      <dgm:t>
        <a:bodyPr/>
        <a:lstStyle/>
        <a:p>
          <a:endParaRPr lang="en-US"/>
        </a:p>
      </dgm:t>
    </dgm:pt>
    <dgm:pt modelId="{9B473BD4-F4BE-4133-BD6D-23F7B372EFD2}">
      <dgm:prSet phldrT="[Text]"/>
      <dgm:spPr>
        <a:xfrm>
          <a:off x="4630052" y="2254018"/>
          <a:ext cx="848581" cy="678864"/>
        </a:xfrm>
      </dgm:spPr>
      <dgm:t>
        <a:bodyPr/>
        <a:lstStyle/>
        <a:p>
          <a:r>
            <a:rPr lang="en-US" b="1">
              <a:latin typeface="Cambria" panose="02040503050406030204" pitchFamily="18" charset="0"/>
              <a:ea typeface="+mn-ea"/>
              <a:cs typeface="+mn-cs"/>
            </a:rPr>
            <a:t>Department of Social Services</a:t>
          </a:r>
        </a:p>
      </dgm:t>
    </dgm:pt>
    <dgm:pt modelId="{08ACF763-5194-44D8-BBE2-FB00AC2B641C}" type="parTrans" cxnId="{2F21A7F5-0F18-4442-BE58-488274301552}">
      <dgm:prSet/>
      <dgm:spPr>
        <a:xfrm>
          <a:off x="3443105" y="2420703"/>
          <a:ext cx="1611238" cy="345493"/>
        </a:xfrm>
      </dgm:spPr>
      <dgm:t>
        <a:bodyPr/>
        <a:lstStyle/>
        <a:p>
          <a:endParaRPr lang="en-US" b="1">
            <a:latin typeface="Cambria" panose="02040503050406030204" pitchFamily="18" charset="0"/>
          </a:endParaRPr>
        </a:p>
      </dgm:t>
    </dgm:pt>
    <dgm:pt modelId="{EB9FA68B-B5ED-4E30-825A-61B0D1FB2168}" type="sibTrans" cxnId="{2F21A7F5-0F18-4442-BE58-488274301552}">
      <dgm:prSet/>
      <dgm:spPr/>
      <dgm:t>
        <a:bodyPr/>
        <a:lstStyle/>
        <a:p>
          <a:endParaRPr lang="en-US"/>
        </a:p>
      </dgm:t>
    </dgm:pt>
    <dgm:pt modelId="{F9909324-FC2E-49EB-891B-5F0302A73C19}">
      <dgm:prSet phldrT="[Text]"/>
      <dgm:spPr>
        <a:xfrm>
          <a:off x="4401177" y="1251250"/>
          <a:ext cx="848581" cy="678864"/>
        </a:xfrm>
      </dgm:spPr>
      <dgm:t>
        <a:bodyPr/>
        <a:lstStyle/>
        <a:p>
          <a:r>
            <a:rPr lang="en-US" b="1" dirty="0">
              <a:latin typeface="Cambria" panose="02040503050406030204" pitchFamily="18" charset="0"/>
              <a:ea typeface="+mn-ea"/>
              <a:cs typeface="+mn-cs"/>
            </a:rPr>
            <a:t>Hospital Systems</a:t>
          </a:r>
        </a:p>
      </dgm:t>
    </dgm:pt>
    <dgm:pt modelId="{A55A124D-C919-4986-9C41-340C465B1AAA}" type="parTrans" cxnId="{8FA589A8-823A-40FB-965F-657A737DDC8C}">
      <dgm:prSet/>
      <dgm:spPr/>
      <dgm:t>
        <a:bodyPr/>
        <a:lstStyle/>
        <a:p>
          <a:endParaRPr lang="en-US" b="1">
            <a:latin typeface="Cambria" panose="02040503050406030204" pitchFamily="18" charset="0"/>
          </a:endParaRPr>
        </a:p>
      </dgm:t>
    </dgm:pt>
    <dgm:pt modelId="{84C78876-35E1-47C1-88A1-EF11DBCD0FF1}" type="sibTrans" cxnId="{8FA589A8-823A-40FB-965F-657A737DDC8C}">
      <dgm:prSet/>
      <dgm:spPr/>
      <dgm:t>
        <a:bodyPr/>
        <a:lstStyle/>
        <a:p>
          <a:endParaRPr lang="en-US"/>
        </a:p>
      </dgm:t>
    </dgm:pt>
    <dgm:pt modelId="{3632C6DF-153C-4323-8362-813B49C83007}">
      <dgm:prSet phldrT="[Text]"/>
      <dgm:spPr>
        <a:xfrm>
          <a:off x="236641" y="1251250"/>
          <a:ext cx="848581" cy="678864"/>
        </a:xfrm>
      </dgm:spPr>
      <dgm:t>
        <a:bodyPr/>
        <a:lstStyle/>
        <a:p>
          <a:r>
            <a:rPr lang="en-US" b="1" dirty="0">
              <a:latin typeface="Cambria" panose="02040503050406030204" pitchFamily="18" charset="0"/>
              <a:ea typeface="+mn-ea"/>
              <a:cs typeface="+mn-cs"/>
            </a:rPr>
            <a:t>Community Support Services</a:t>
          </a:r>
        </a:p>
      </dgm:t>
    </dgm:pt>
    <dgm:pt modelId="{48831A37-F610-42CC-97CE-4CA4513B2709}" type="parTrans" cxnId="{B4DE2448-FA5A-4DC8-9F96-0D303EEFB256}">
      <dgm:prSet/>
      <dgm:spPr/>
      <dgm:t>
        <a:bodyPr/>
        <a:lstStyle/>
        <a:p>
          <a:endParaRPr lang="en-US" b="1">
            <a:latin typeface="Cambria" panose="02040503050406030204" pitchFamily="18" charset="0"/>
          </a:endParaRPr>
        </a:p>
      </dgm:t>
    </dgm:pt>
    <dgm:pt modelId="{A67F56DA-547E-4749-8D9D-57E83F4BBF8C}" type="sibTrans" cxnId="{B4DE2448-FA5A-4DC8-9F96-0D303EEFB256}">
      <dgm:prSet/>
      <dgm:spPr/>
      <dgm:t>
        <a:bodyPr/>
        <a:lstStyle/>
        <a:p>
          <a:endParaRPr lang="en-US"/>
        </a:p>
      </dgm:t>
    </dgm:pt>
    <dgm:pt modelId="{5CD3A685-B7E5-4640-8064-7CF1A0549392}">
      <dgm:prSet phldrT="[Text]"/>
      <dgm:spPr>
        <a:xfrm>
          <a:off x="4401177" y="1251250"/>
          <a:ext cx="848581" cy="678864"/>
        </a:xfrm>
      </dgm:spPr>
      <dgm:t>
        <a:bodyPr/>
        <a:lstStyle/>
        <a:p>
          <a:r>
            <a:rPr lang="en-US" b="1">
              <a:latin typeface="Cambria" panose="02040503050406030204" pitchFamily="18" charset="0"/>
              <a:ea typeface="+mn-ea"/>
              <a:cs typeface="+mn-cs"/>
            </a:rPr>
            <a:t>Community </a:t>
          </a:r>
          <a:r>
            <a:rPr lang="en-US" b="1" dirty="0">
              <a:latin typeface="Cambria" panose="02040503050406030204" pitchFamily="18" charset="0"/>
              <a:ea typeface="+mn-ea"/>
              <a:cs typeface="+mn-cs"/>
            </a:rPr>
            <a:t>Care Partners of Greater Mecklenburg</a:t>
          </a:r>
        </a:p>
      </dgm:t>
    </dgm:pt>
    <dgm:pt modelId="{DA646EB2-1510-4CC9-AE4A-E4CDE9F04840}" type="parTrans" cxnId="{90A59E66-48A8-4BBE-96E6-13AD061AAD15}">
      <dgm:prSet/>
      <dgm:spPr/>
      <dgm:t>
        <a:bodyPr/>
        <a:lstStyle/>
        <a:p>
          <a:endParaRPr lang="en-US" b="1">
            <a:latin typeface="Cambria" panose="02040503050406030204" pitchFamily="18" charset="0"/>
          </a:endParaRPr>
        </a:p>
      </dgm:t>
    </dgm:pt>
    <dgm:pt modelId="{0F2B5560-387B-49AB-A556-BCB314971EE2}" type="sibTrans" cxnId="{90A59E66-48A8-4BBE-96E6-13AD061AAD15}">
      <dgm:prSet/>
      <dgm:spPr/>
      <dgm:t>
        <a:bodyPr/>
        <a:lstStyle/>
        <a:p>
          <a:endParaRPr lang="en-US"/>
        </a:p>
      </dgm:t>
    </dgm:pt>
    <dgm:pt modelId="{E5E3F84A-10B0-4767-ABC9-5863E429592E}" type="pres">
      <dgm:prSet presAssocID="{82955679-28C1-468B-998B-234045D168B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445740-9B19-4528-903F-81021B786205}" type="pres">
      <dgm:prSet presAssocID="{505720EE-9B1A-44C5-9924-B2C9EE3A86FE}" presName="centerShape" presStyleLbl="node0" presStyleIdx="0" presStyleCnt="1" custScaleX="66192" custScaleY="62513"/>
      <dgm:spPr>
        <a:prstGeom prst="ellipse">
          <a:avLst/>
        </a:prstGeom>
      </dgm:spPr>
    </dgm:pt>
    <dgm:pt modelId="{E8F8154A-A3A3-4BE4-8C10-5C8519588F40}" type="pres">
      <dgm:prSet presAssocID="{7CC442BC-620B-49A0-A5FE-BF83D61FF698}" presName="parTrans" presStyleLbl="bgSibTrans2D1" presStyleIdx="0" presStyleCnt="10"/>
      <dgm:spPr>
        <a:prstGeom prst="leftArrow">
          <a:avLst>
            <a:gd name="adj1" fmla="val 60000"/>
            <a:gd name="adj2" fmla="val 50000"/>
          </a:avLst>
        </a:prstGeom>
      </dgm:spPr>
    </dgm:pt>
    <dgm:pt modelId="{2BDE5065-B214-41FC-A404-02820B56E16C}" type="pres">
      <dgm:prSet presAssocID="{44F3FFF0-2CE5-446D-A1B9-1698C0A12C56}" presName="node" presStyleLbl="node1" presStyleIdx="0" presStyleCnt="10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0E3A737B-58F6-4963-B126-8B8FF6246F74}" type="pres">
      <dgm:prSet presAssocID="{48831A37-F610-42CC-97CE-4CA4513B2709}" presName="parTrans" presStyleLbl="bgSibTrans2D1" presStyleIdx="1" presStyleCnt="10"/>
      <dgm:spPr/>
    </dgm:pt>
    <dgm:pt modelId="{ADB010DB-47F7-4E17-8DAB-4059DB24F32E}" type="pres">
      <dgm:prSet presAssocID="{3632C6DF-153C-4323-8362-813B49C83007}" presName="node" presStyleLbl="node1" presStyleIdx="1" presStyleCnt="10">
        <dgm:presLayoutVars>
          <dgm:bulletEnabled val="1"/>
        </dgm:presLayoutVars>
      </dgm:prSet>
      <dgm:spPr/>
    </dgm:pt>
    <dgm:pt modelId="{B40634ED-25CC-4184-B728-44A1272AD849}" type="pres">
      <dgm:prSet presAssocID="{911F9253-3853-4823-B690-85E68256666A}" presName="parTrans" presStyleLbl="bgSibTrans2D1" presStyleIdx="2" presStyleCnt="10"/>
      <dgm:spPr>
        <a:prstGeom prst="leftArrow">
          <a:avLst>
            <a:gd name="adj1" fmla="val 60000"/>
            <a:gd name="adj2" fmla="val 50000"/>
          </a:avLst>
        </a:prstGeom>
      </dgm:spPr>
    </dgm:pt>
    <dgm:pt modelId="{57C4F89B-4158-4594-B7CB-D7FFF478A819}" type="pres">
      <dgm:prSet presAssocID="{E559FF1E-E358-43B7-9E11-C6A642221565}" presName="node" presStyleLbl="node1" presStyleIdx="2" presStyleCnt="10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6049B6E9-247B-439C-9EDC-DC1182E8117C}" type="pres">
      <dgm:prSet presAssocID="{69A76FB2-F6BB-4015-BD10-82CA2A32FF44}" presName="parTrans" presStyleLbl="bgSibTrans2D1" presStyleIdx="3" presStyleCnt="10"/>
      <dgm:spPr>
        <a:prstGeom prst="leftArrow">
          <a:avLst>
            <a:gd name="adj1" fmla="val 60000"/>
            <a:gd name="adj2" fmla="val 50000"/>
          </a:avLst>
        </a:prstGeom>
      </dgm:spPr>
    </dgm:pt>
    <dgm:pt modelId="{20AEBE43-A681-4579-8A87-C6ADA10C5A98}" type="pres">
      <dgm:prSet presAssocID="{CA125047-898C-449B-8E07-E1EB88B38091}" presName="node" presStyleLbl="node1" presStyleIdx="3" presStyleCnt="10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026B3197-1FD9-4056-927F-22B2EF5584D8}" type="pres">
      <dgm:prSet presAssocID="{3EAD5E97-148C-4EC8-BFB1-AA719BA1D154}" presName="parTrans" presStyleLbl="bgSibTrans2D1" presStyleIdx="4" presStyleCnt="10"/>
      <dgm:spPr>
        <a:prstGeom prst="leftArrow">
          <a:avLst>
            <a:gd name="adj1" fmla="val 60000"/>
            <a:gd name="adj2" fmla="val 50000"/>
          </a:avLst>
        </a:prstGeom>
      </dgm:spPr>
    </dgm:pt>
    <dgm:pt modelId="{BFD129D1-1DB5-4135-85F4-46DBFCBB2D51}" type="pres">
      <dgm:prSet presAssocID="{A2A0F82C-EA79-4807-8176-B3D1A5CE4FCA}" presName="node" presStyleLbl="node1" presStyleIdx="4" presStyleCnt="10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AA023218-3C7E-4C3F-8C16-770882ADE62E}" type="pres">
      <dgm:prSet presAssocID="{28B51543-4DB4-4E19-BAA2-2DF16A369C6C}" presName="parTrans" presStyleLbl="bgSibTrans2D1" presStyleIdx="5" presStyleCnt="10"/>
      <dgm:spPr>
        <a:prstGeom prst="leftArrow">
          <a:avLst>
            <a:gd name="adj1" fmla="val 60000"/>
            <a:gd name="adj2" fmla="val 50000"/>
          </a:avLst>
        </a:prstGeom>
      </dgm:spPr>
    </dgm:pt>
    <dgm:pt modelId="{F1A3B7EC-2B1E-4F86-94E7-3B17367B92CB}" type="pres">
      <dgm:prSet presAssocID="{E6A6E825-4637-4F67-916D-83074197E595}" presName="node" presStyleLbl="node1" presStyleIdx="5" presStyleCnt="10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9195D554-2AC0-4F5A-9ABD-A9D664779273}" type="pres">
      <dgm:prSet presAssocID="{5A02A753-0674-4334-89B7-17294F93B861}" presName="parTrans" presStyleLbl="bgSibTrans2D1" presStyleIdx="6" presStyleCnt="10"/>
      <dgm:spPr>
        <a:prstGeom prst="leftArrow">
          <a:avLst>
            <a:gd name="adj1" fmla="val 60000"/>
            <a:gd name="adj2" fmla="val 50000"/>
          </a:avLst>
        </a:prstGeom>
      </dgm:spPr>
    </dgm:pt>
    <dgm:pt modelId="{3D52DAB8-09E0-4886-8B03-C77471BE2E2F}" type="pres">
      <dgm:prSet presAssocID="{17E32748-54CD-4635-8B9B-CAECE3F323B6}" presName="node" presStyleLbl="node1" presStyleIdx="6" presStyleCnt="10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  <dgm:pt modelId="{F7725930-A8EB-4D60-9747-30FB9C093111}" type="pres">
      <dgm:prSet presAssocID="{DA646EB2-1510-4CC9-AE4A-E4CDE9F04840}" presName="parTrans" presStyleLbl="bgSibTrans2D1" presStyleIdx="7" presStyleCnt="10"/>
      <dgm:spPr/>
    </dgm:pt>
    <dgm:pt modelId="{91C4AB0B-5D2A-4B1A-AAC4-E1E68A4EBD3D}" type="pres">
      <dgm:prSet presAssocID="{5CD3A685-B7E5-4640-8064-7CF1A0549392}" presName="node" presStyleLbl="node1" presStyleIdx="7" presStyleCnt="10">
        <dgm:presLayoutVars>
          <dgm:bulletEnabled val="1"/>
        </dgm:presLayoutVars>
      </dgm:prSet>
      <dgm:spPr/>
    </dgm:pt>
    <dgm:pt modelId="{14FFF36C-75E8-4C7B-A826-DEFBD641CA82}" type="pres">
      <dgm:prSet presAssocID="{A55A124D-C919-4986-9C41-340C465B1AAA}" presName="parTrans" presStyleLbl="bgSibTrans2D1" presStyleIdx="8" presStyleCnt="10"/>
      <dgm:spPr/>
    </dgm:pt>
    <dgm:pt modelId="{7C25A0CD-7FFA-4433-8E28-D1DAAF0C0701}" type="pres">
      <dgm:prSet presAssocID="{F9909324-FC2E-49EB-891B-5F0302A73C19}" presName="node" presStyleLbl="node1" presStyleIdx="8" presStyleCnt="10">
        <dgm:presLayoutVars>
          <dgm:bulletEnabled val="1"/>
        </dgm:presLayoutVars>
      </dgm:prSet>
      <dgm:spPr/>
    </dgm:pt>
    <dgm:pt modelId="{0A2FA094-AAD2-436D-B166-9D7562CA3383}" type="pres">
      <dgm:prSet presAssocID="{08ACF763-5194-44D8-BBE2-FB00AC2B641C}" presName="parTrans" presStyleLbl="bgSibTrans2D1" presStyleIdx="9" presStyleCnt="10"/>
      <dgm:spPr>
        <a:prstGeom prst="leftArrow">
          <a:avLst>
            <a:gd name="adj1" fmla="val 60000"/>
            <a:gd name="adj2" fmla="val 50000"/>
          </a:avLst>
        </a:prstGeom>
      </dgm:spPr>
    </dgm:pt>
    <dgm:pt modelId="{BBFF8147-8EDC-476C-AD93-DA262006645F}" type="pres">
      <dgm:prSet presAssocID="{9B473BD4-F4BE-4133-BD6D-23F7B372EFD2}" presName="node" presStyleLbl="node1" presStyleIdx="9" presStyleCnt="10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</dgm:pt>
  </dgm:ptLst>
  <dgm:cxnLst>
    <dgm:cxn modelId="{25FBE92C-CD93-4DF3-82AF-D4E70BF849EF}" type="presOf" srcId="{DA646EB2-1510-4CC9-AE4A-E4CDE9F04840}" destId="{F7725930-A8EB-4D60-9747-30FB9C093111}" srcOrd="0" destOrd="0" presId="urn:microsoft.com/office/officeart/2005/8/layout/radial4"/>
    <dgm:cxn modelId="{F94F8FDB-C026-40F2-AF12-246DE8BA34B7}" type="presOf" srcId="{3EAD5E97-148C-4EC8-BFB1-AA719BA1D154}" destId="{026B3197-1FD9-4056-927F-22B2EF5584D8}" srcOrd="0" destOrd="0" presId="urn:microsoft.com/office/officeart/2005/8/layout/radial4"/>
    <dgm:cxn modelId="{D5143359-D2A3-4259-9BBA-8B5B4B0BEF12}" type="presOf" srcId="{3632C6DF-153C-4323-8362-813B49C83007}" destId="{ADB010DB-47F7-4E17-8DAB-4059DB24F32E}" srcOrd="0" destOrd="0" presId="urn:microsoft.com/office/officeart/2005/8/layout/radial4"/>
    <dgm:cxn modelId="{DF0A9C70-8220-4234-871B-164B808680B4}" srcId="{505720EE-9B1A-44C5-9924-B2C9EE3A86FE}" destId="{E6A6E825-4637-4F67-916D-83074197E595}" srcOrd="5" destOrd="0" parTransId="{28B51543-4DB4-4E19-BAA2-2DF16A369C6C}" sibTransId="{1300E78A-589B-40EC-815F-A8BE73CE4108}"/>
    <dgm:cxn modelId="{FC92BC20-BA98-43EC-BF62-E788E2047F1F}" srcId="{505720EE-9B1A-44C5-9924-B2C9EE3A86FE}" destId="{E559FF1E-E358-43B7-9E11-C6A642221565}" srcOrd="2" destOrd="0" parTransId="{911F9253-3853-4823-B690-85E68256666A}" sibTransId="{56BFCDE2-2B0F-4A1E-BA7A-3A64C53F22F0}"/>
    <dgm:cxn modelId="{B4DE2448-FA5A-4DC8-9F96-0D303EEFB256}" srcId="{505720EE-9B1A-44C5-9924-B2C9EE3A86FE}" destId="{3632C6DF-153C-4323-8362-813B49C83007}" srcOrd="1" destOrd="0" parTransId="{48831A37-F610-42CC-97CE-4CA4513B2709}" sibTransId="{A67F56DA-547E-4749-8D9D-57E83F4BBF8C}"/>
    <dgm:cxn modelId="{32D3429B-0B61-4F17-B7EC-3E167523DFFA}" type="presOf" srcId="{17E32748-54CD-4635-8B9B-CAECE3F323B6}" destId="{3D52DAB8-09E0-4886-8B03-C77471BE2E2F}" srcOrd="0" destOrd="0" presId="urn:microsoft.com/office/officeart/2005/8/layout/radial4"/>
    <dgm:cxn modelId="{DE88C5D4-21FE-40FF-A777-146E69FDF156}" type="presOf" srcId="{A55A124D-C919-4986-9C41-340C465B1AAA}" destId="{14FFF36C-75E8-4C7B-A826-DEFBD641CA82}" srcOrd="0" destOrd="0" presId="urn:microsoft.com/office/officeart/2005/8/layout/radial4"/>
    <dgm:cxn modelId="{295E049C-49B2-4DBD-AA97-2EDE78D7DA6B}" type="presOf" srcId="{E6A6E825-4637-4F67-916D-83074197E595}" destId="{F1A3B7EC-2B1E-4F86-94E7-3B17367B92CB}" srcOrd="0" destOrd="0" presId="urn:microsoft.com/office/officeart/2005/8/layout/radial4"/>
    <dgm:cxn modelId="{4D089EB8-4FB9-445E-B921-60452C581C58}" type="presOf" srcId="{5A02A753-0674-4334-89B7-17294F93B861}" destId="{9195D554-2AC0-4F5A-9ABD-A9D664779273}" srcOrd="0" destOrd="0" presId="urn:microsoft.com/office/officeart/2005/8/layout/radial4"/>
    <dgm:cxn modelId="{F22007B1-2D81-40BD-8654-FDDEC1AAAB67}" type="presOf" srcId="{911F9253-3853-4823-B690-85E68256666A}" destId="{B40634ED-25CC-4184-B728-44A1272AD849}" srcOrd="0" destOrd="0" presId="urn:microsoft.com/office/officeart/2005/8/layout/radial4"/>
    <dgm:cxn modelId="{B3A2C5C1-A742-4F0F-8A58-1BDB45F9C76E}" type="presOf" srcId="{69A76FB2-F6BB-4015-BD10-82CA2A32FF44}" destId="{6049B6E9-247B-439C-9EDC-DC1182E8117C}" srcOrd="0" destOrd="0" presId="urn:microsoft.com/office/officeart/2005/8/layout/radial4"/>
    <dgm:cxn modelId="{B5CCC7BF-0C78-4CF0-A8D4-D8B77709CCF3}" type="presOf" srcId="{E559FF1E-E358-43B7-9E11-C6A642221565}" destId="{57C4F89B-4158-4594-B7CB-D7FFF478A819}" srcOrd="0" destOrd="0" presId="urn:microsoft.com/office/officeart/2005/8/layout/radial4"/>
    <dgm:cxn modelId="{E911D5DF-14B4-4AB7-9A98-65B9E46E5164}" type="presOf" srcId="{7CC442BC-620B-49A0-A5FE-BF83D61FF698}" destId="{E8F8154A-A3A3-4BE4-8C10-5C8519588F40}" srcOrd="0" destOrd="0" presId="urn:microsoft.com/office/officeart/2005/8/layout/radial4"/>
    <dgm:cxn modelId="{DE314656-1FAE-4FFC-9C15-629D2712FAEC}" srcId="{505720EE-9B1A-44C5-9924-B2C9EE3A86FE}" destId="{CA125047-898C-449B-8E07-E1EB88B38091}" srcOrd="3" destOrd="0" parTransId="{69A76FB2-F6BB-4015-BD10-82CA2A32FF44}" sibTransId="{4FE841D4-A914-4B3B-8267-7C9C2BC86D6C}"/>
    <dgm:cxn modelId="{C63D1767-2AD2-43AB-BD9F-AA40C5CEC6E1}" srcId="{82955679-28C1-468B-998B-234045D168B8}" destId="{505720EE-9B1A-44C5-9924-B2C9EE3A86FE}" srcOrd="0" destOrd="0" parTransId="{A1F78DA6-70A6-4E25-A321-AC8AB1EC225A}" sibTransId="{98B9D218-26EE-4219-BB14-67E1FCCEC7A1}"/>
    <dgm:cxn modelId="{1B5D2484-115C-45F5-BA64-348DF7265B41}" srcId="{505720EE-9B1A-44C5-9924-B2C9EE3A86FE}" destId="{17E32748-54CD-4635-8B9B-CAECE3F323B6}" srcOrd="6" destOrd="0" parTransId="{5A02A753-0674-4334-89B7-17294F93B861}" sibTransId="{7C49CE09-33CC-4927-AC98-EEBBA9D9EE4A}"/>
    <dgm:cxn modelId="{73DB5CA1-BF9F-476A-B64E-180F629E4296}" type="presOf" srcId="{28B51543-4DB4-4E19-BAA2-2DF16A369C6C}" destId="{AA023218-3C7E-4C3F-8C16-770882ADE62E}" srcOrd="0" destOrd="0" presId="urn:microsoft.com/office/officeart/2005/8/layout/radial4"/>
    <dgm:cxn modelId="{B91B95AB-E05F-4ABF-965C-5A2B47C5AFB5}" type="presOf" srcId="{44F3FFF0-2CE5-446D-A1B9-1698C0A12C56}" destId="{2BDE5065-B214-41FC-A404-02820B56E16C}" srcOrd="0" destOrd="0" presId="urn:microsoft.com/office/officeart/2005/8/layout/radial4"/>
    <dgm:cxn modelId="{CD8FAC5C-88CA-4DD6-B0FC-F6DDDC1E380E}" type="presOf" srcId="{A2A0F82C-EA79-4807-8176-B3D1A5CE4FCA}" destId="{BFD129D1-1DB5-4135-85F4-46DBFCBB2D51}" srcOrd="0" destOrd="0" presId="urn:microsoft.com/office/officeart/2005/8/layout/radial4"/>
    <dgm:cxn modelId="{907A5E57-1837-4714-BCF0-9C01AE0C375B}" type="presOf" srcId="{48831A37-F610-42CC-97CE-4CA4513B2709}" destId="{0E3A737B-58F6-4963-B126-8B8FF6246F74}" srcOrd="0" destOrd="0" presId="urn:microsoft.com/office/officeart/2005/8/layout/radial4"/>
    <dgm:cxn modelId="{6FBA1C86-06E3-4CB6-A060-FFE90495ECB9}" type="presOf" srcId="{F9909324-FC2E-49EB-891B-5F0302A73C19}" destId="{7C25A0CD-7FFA-4433-8E28-D1DAAF0C0701}" srcOrd="0" destOrd="0" presId="urn:microsoft.com/office/officeart/2005/8/layout/radial4"/>
    <dgm:cxn modelId="{8FA589A8-823A-40FB-965F-657A737DDC8C}" srcId="{505720EE-9B1A-44C5-9924-B2C9EE3A86FE}" destId="{F9909324-FC2E-49EB-891B-5F0302A73C19}" srcOrd="8" destOrd="0" parTransId="{A55A124D-C919-4986-9C41-340C465B1AAA}" sibTransId="{84C78876-35E1-47C1-88A1-EF11DBCD0FF1}"/>
    <dgm:cxn modelId="{2F21A7F5-0F18-4442-BE58-488274301552}" srcId="{505720EE-9B1A-44C5-9924-B2C9EE3A86FE}" destId="{9B473BD4-F4BE-4133-BD6D-23F7B372EFD2}" srcOrd="9" destOrd="0" parTransId="{08ACF763-5194-44D8-BBE2-FB00AC2B641C}" sibTransId="{EB9FA68B-B5ED-4E30-825A-61B0D1FB2168}"/>
    <dgm:cxn modelId="{BB4F617A-0273-489A-97C1-7D5CC00BC99F}" srcId="{505720EE-9B1A-44C5-9924-B2C9EE3A86FE}" destId="{44F3FFF0-2CE5-446D-A1B9-1698C0A12C56}" srcOrd="0" destOrd="0" parTransId="{7CC442BC-620B-49A0-A5FE-BF83D61FF698}" sibTransId="{BB901A7A-9D78-4DC2-BCFF-31EF94EA8118}"/>
    <dgm:cxn modelId="{90A59E66-48A8-4BBE-96E6-13AD061AAD15}" srcId="{505720EE-9B1A-44C5-9924-B2C9EE3A86FE}" destId="{5CD3A685-B7E5-4640-8064-7CF1A0549392}" srcOrd="7" destOrd="0" parTransId="{DA646EB2-1510-4CC9-AE4A-E4CDE9F04840}" sibTransId="{0F2B5560-387B-49AB-A556-BCB314971EE2}"/>
    <dgm:cxn modelId="{D2677A02-0084-4F55-871F-28EF33A6E5CA}" type="presOf" srcId="{08ACF763-5194-44D8-BBE2-FB00AC2B641C}" destId="{0A2FA094-AAD2-436D-B166-9D7562CA3383}" srcOrd="0" destOrd="0" presId="urn:microsoft.com/office/officeart/2005/8/layout/radial4"/>
    <dgm:cxn modelId="{9C03C521-0E3C-455F-9E81-8FA82F02FBC0}" srcId="{505720EE-9B1A-44C5-9924-B2C9EE3A86FE}" destId="{A2A0F82C-EA79-4807-8176-B3D1A5CE4FCA}" srcOrd="4" destOrd="0" parTransId="{3EAD5E97-148C-4EC8-BFB1-AA719BA1D154}" sibTransId="{C3A60EB5-02FB-49AC-9912-975A9FE71D62}"/>
    <dgm:cxn modelId="{5AA471AF-8847-44E7-979F-61BCFA3088BF}" type="presOf" srcId="{505720EE-9B1A-44C5-9924-B2C9EE3A86FE}" destId="{DC445740-9B19-4528-903F-81021B786205}" srcOrd="0" destOrd="0" presId="urn:microsoft.com/office/officeart/2005/8/layout/radial4"/>
    <dgm:cxn modelId="{05F8C01B-C033-4EE5-8467-9F2D7CFF75C6}" type="presOf" srcId="{9B473BD4-F4BE-4133-BD6D-23F7B372EFD2}" destId="{BBFF8147-8EDC-476C-AD93-DA262006645F}" srcOrd="0" destOrd="0" presId="urn:microsoft.com/office/officeart/2005/8/layout/radial4"/>
    <dgm:cxn modelId="{86EF5E49-787C-434E-A672-52532BFBBDC0}" type="presOf" srcId="{5CD3A685-B7E5-4640-8064-7CF1A0549392}" destId="{91C4AB0B-5D2A-4B1A-AAC4-E1E68A4EBD3D}" srcOrd="0" destOrd="0" presId="urn:microsoft.com/office/officeart/2005/8/layout/radial4"/>
    <dgm:cxn modelId="{FAFF7D49-1324-443A-98EE-E5A50039A8CD}" type="presOf" srcId="{82955679-28C1-468B-998B-234045D168B8}" destId="{E5E3F84A-10B0-4767-ABC9-5863E429592E}" srcOrd="0" destOrd="0" presId="urn:microsoft.com/office/officeart/2005/8/layout/radial4"/>
    <dgm:cxn modelId="{18EBEF94-65FF-4842-9B00-539949378DC1}" type="presOf" srcId="{CA125047-898C-449B-8E07-E1EB88B38091}" destId="{20AEBE43-A681-4579-8A87-C6ADA10C5A98}" srcOrd="0" destOrd="0" presId="urn:microsoft.com/office/officeart/2005/8/layout/radial4"/>
    <dgm:cxn modelId="{C48C0654-A5E5-4EAB-B07D-00400E4190E5}" type="presParOf" srcId="{E5E3F84A-10B0-4767-ABC9-5863E429592E}" destId="{DC445740-9B19-4528-903F-81021B786205}" srcOrd="0" destOrd="0" presId="urn:microsoft.com/office/officeart/2005/8/layout/radial4"/>
    <dgm:cxn modelId="{FAF12C94-6F86-4824-9067-5C7C6E21976B}" type="presParOf" srcId="{E5E3F84A-10B0-4767-ABC9-5863E429592E}" destId="{E8F8154A-A3A3-4BE4-8C10-5C8519588F40}" srcOrd="1" destOrd="0" presId="urn:microsoft.com/office/officeart/2005/8/layout/radial4"/>
    <dgm:cxn modelId="{0B9ED4A6-7694-451F-94B0-4297A2890569}" type="presParOf" srcId="{E5E3F84A-10B0-4767-ABC9-5863E429592E}" destId="{2BDE5065-B214-41FC-A404-02820B56E16C}" srcOrd="2" destOrd="0" presId="urn:microsoft.com/office/officeart/2005/8/layout/radial4"/>
    <dgm:cxn modelId="{37ECD0E4-A6B2-418E-9B70-ACFA589F6519}" type="presParOf" srcId="{E5E3F84A-10B0-4767-ABC9-5863E429592E}" destId="{0E3A737B-58F6-4963-B126-8B8FF6246F74}" srcOrd="3" destOrd="0" presId="urn:microsoft.com/office/officeart/2005/8/layout/radial4"/>
    <dgm:cxn modelId="{E3E49156-ABE1-4063-8686-B3A32E5BB69D}" type="presParOf" srcId="{E5E3F84A-10B0-4767-ABC9-5863E429592E}" destId="{ADB010DB-47F7-4E17-8DAB-4059DB24F32E}" srcOrd="4" destOrd="0" presId="urn:microsoft.com/office/officeart/2005/8/layout/radial4"/>
    <dgm:cxn modelId="{A9CEA2E0-7DA8-4BBB-8C22-A184BA9CB542}" type="presParOf" srcId="{E5E3F84A-10B0-4767-ABC9-5863E429592E}" destId="{B40634ED-25CC-4184-B728-44A1272AD849}" srcOrd="5" destOrd="0" presId="urn:microsoft.com/office/officeart/2005/8/layout/radial4"/>
    <dgm:cxn modelId="{126B5BC5-ECBD-449E-AB9A-4E29723CB5A6}" type="presParOf" srcId="{E5E3F84A-10B0-4767-ABC9-5863E429592E}" destId="{57C4F89B-4158-4594-B7CB-D7FFF478A819}" srcOrd="6" destOrd="0" presId="urn:microsoft.com/office/officeart/2005/8/layout/radial4"/>
    <dgm:cxn modelId="{A7D15CA9-A40F-4E95-B60D-2977F091C478}" type="presParOf" srcId="{E5E3F84A-10B0-4767-ABC9-5863E429592E}" destId="{6049B6E9-247B-439C-9EDC-DC1182E8117C}" srcOrd="7" destOrd="0" presId="urn:microsoft.com/office/officeart/2005/8/layout/radial4"/>
    <dgm:cxn modelId="{BC1E2B82-07FB-49D1-8490-EC63644DAD71}" type="presParOf" srcId="{E5E3F84A-10B0-4767-ABC9-5863E429592E}" destId="{20AEBE43-A681-4579-8A87-C6ADA10C5A98}" srcOrd="8" destOrd="0" presId="urn:microsoft.com/office/officeart/2005/8/layout/radial4"/>
    <dgm:cxn modelId="{7EDE7134-444B-42FE-B33B-42ED4CDA49C7}" type="presParOf" srcId="{E5E3F84A-10B0-4767-ABC9-5863E429592E}" destId="{026B3197-1FD9-4056-927F-22B2EF5584D8}" srcOrd="9" destOrd="0" presId="urn:microsoft.com/office/officeart/2005/8/layout/radial4"/>
    <dgm:cxn modelId="{12D6CD69-7769-4902-933F-F2F53DD7B39F}" type="presParOf" srcId="{E5E3F84A-10B0-4767-ABC9-5863E429592E}" destId="{BFD129D1-1DB5-4135-85F4-46DBFCBB2D51}" srcOrd="10" destOrd="0" presId="urn:microsoft.com/office/officeart/2005/8/layout/radial4"/>
    <dgm:cxn modelId="{77E3C515-C5EB-4C03-875B-CE75CBD9A850}" type="presParOf" srcId="{E5E3F84A-10B0-4767-ABC9-5863E429592E}" destId="{AA023218-3C7E-4C3F-8C16-770882ADE62E}" srcOrd="11" destOrd="0" presId="urn:microsoft.com/office/officeart/2005/8/layout/radial4"/>
    <dgm:cxn modelId="{DE61130B-8568-4B75-AC47-C27FAF8AF37C}" type="presParOf" srcId="{E5E3F84A-10B0-4767-ABC9-5863E429592E}" destId="{F1A3B7EC-2B1E-4F86-94E7-3B17367B92CB}" srcOrd="12" destOrd="0" presId="urn:microsoft.com/office/officeart/2005/8/layout/radial4"/>
    <dgm:cxn modelId="{9898D72B-A22D-4FFA-9528-A5F7BBFE7F13}" type="presParOf" srcId="{E5E3F84A-10B0-4767-ABC9-5863E429592E}" destId="{9195D554-2AC0-4F5A-9ABD-A9D664779273}" srcOrd="13" destOrd="0" presId="urn:microsoft.com/office/officeart/2005/8/layout/radial4"/>
    <dgm:cxn modelId="{ADD631B4-06BB-4223-A2E1-47AF06BD857E}" type="presParOf" srcId="{E5E3F84A-10B0-4767-ABC9-5863E429592E}" destId="{3D52DAB8-09E0-4886-8B03-C77471BE2E2F}" srcOrd="14" destOrd="0" presId="urn:microsoft.com/office/officeart/2005/8/layout/radial4"/>
    <dgm:cxn modelId="{F4F304D7-BC59-47D9-A4DE-00E1D88677D0}" type="presParOf" srcId="{E5E3F84A-10B0-4767-ABC9-5863E429592E}" destId="{F7725930-A8EB-4D60-9747-30FB9C093111}" srcOrd="15" destOrd="0" presId="urn:microsoft.com/office/officeart/2005/8/layout/radial4"/>
    <dgm:cxn modelId="{983752BF-FE99-42BB-9155-A6B446920BE2}" type="presParOf" srcId="{E5E3F84A-10B0-4767-ABC9-5863E429592E}" destId="{91C4AB0B-5D2A-4B1A-AAC4-E1E68A4EBD3D}" srcOrd="16" destOrd="0" presId="urn:microsoft.com/office/officeart/2005/8/layout/radial4"/>
    <dgm:cxn modelId="{E6AF4157-8F37-4F5D-903A-09D00415A05D}" type="presParOf" srcId="{E5E3F84A-10B0-4767-ABC9-5863E429592E}" destId="{14FFF36C-75E8-4C7B-A826-DEFBD641CA82}" srcOrd="17" destOrd="0" presId="urn:microsoft.com/office/officeart/2005/8/layout/radial4"/>
    <dgm:cxn modelId="{AD6D96C9-E155-4437-9FFA-743CC1EA4FDB}" type="presParOf" srcId="{E5E3F84A-10B0-4767-ABC9-5863E429592E}" destId="{7C25A0CD-7FFA-4433-8E28-D1DAAF0C0701}" srcOrd="18" destOrd="0" presId="urn:microsoft.com/office/officeart/2005/8/layout/radial4"/>
    <dgm:cxn modelId="{3844EB4A-C006-49FC-A44F-6DE161625683}" type="presParOf" srcId="{E5E3F84A-10B0-4767-ABC9-5863E429592E}" destId="{0A2FA094-AAD2-436D-B166-9D7562CA3383}" srcOrd="19" destOrd="0" presId="urn:microsoft.com/office/officeart/2005/8/layout/radial4"/>
    <dgm:cxn modelId="{10280ED3-9C24-412B-B737-14E2CC9A6CBB}" type="presParOf" srcId="{E5E3F84A-10B0-4767-ABC9-5863E429592E}" destId="{BBFF8147-8EDC-476C-AD93-DA262006645F}" srcOrd="2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3B63A1-D27F-41DB-A637-9DC6ACCF71E8}" type="doc">
      <dgm:prSet loTypeId="urn:microsoft.com/office/officeart/2008/layout/RadialCluster" loCatId="cycle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3695E1E3-6D9D-4DE2-931A-B503630E9C7B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Quality Improvement</a:t>
          </a:r>
        </a:p>
      </dgm:t>
    </dgm:pt>
    <dgm:pt modelId="{BC27CA79-DF98-4173-93E5-4F493CFFB956}" type="parTrans" cxnId="{73834F79-F736-44AF-8809-721E9CFA6BC6}">
      <dgm:prSet/>
      <dgm:spPr/>
      <dgm:t>
        <a:bodyPr/>
        <a:lstStyle/>
        <a:p>
          <a:endParaRPr lang="en-US"/>
        </a:p>
      </dgm:t>
    </dgm:pt>
    <dgm:pt modelId="{30352219-7489-4466-AE7B-D30371465478}" type="sibTrans" cxnId="{73834F79-F736-44AF-8809-721E9CFA6BC6}">
      <dgm:prSet/>
      <dgm:spPr/>
      <dgm:t>
        <a:bodyPr/>
        <a:lstStyle/>
        <a:p>
          <a:endParaRPr lang="en-US"/>
        </a:p>
      </dgm:t>
    </dgm:pt>
    <dgm:pt modelId="{04ABABCB-0179-4A08-A8F6-F141C371D90D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External referral</a:t>
          </a:r>
        </a:p>
      </dgm:t>
    </dgm:pt>
    <dgm:pt modelId="{9521BDF0-6AA6-4C41-97FE-7E279E494053}" type="parTrans" cxnId="{785A0C47-CCE2-451E-B6BE-3E7AEFA51E61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DDD615FB-23E5-4CB1-B785-624BEECD8224}" type="sibTrans" cxnId="{785A0C47-CCE2-451E-B6BE-3E7AEFA51E61}">
      <dgm:prSet/>
      <dgm:spPr/>
      <dgm:t>
        <a:bodyPr/>
        <a:lstStyle/>
        <a:p>
          <a:endParaRPr lang="en-US"/>
        </a:p>
      </dgm:t>
    </dgm:pt>
    <dgm:pt modelId="{AC6AAC39-4C51-474E-A43C-28F39F99198A}">
      <dgm:prSet phldrT="[Text]" custT="1"/>
      <dgm:spPr/>
      <dgm:t>
        <a:bodyPr/>
        <a:lstStyle/>
        <a:p>
          <a:r>
            <a:rPr lang="en-US" sz="1600" dirty="0">
              <a:latin typeface="Cambria" panose="02040503050406030204" pitchFamily="18" charset="0"/>
            </a:rPr>
            <a:t>Manager</a:t>
          </a:r>
          <a:endParaRPr lang="en-US" sz="1100" dirty="0">
            <a:latin typeface="Cambria" panose="02040503050406030204" pitchFamily="18" charset="0"/>
          </a:endParaRPr>
        </a:p>
      </dgm:t>
    </dgm:pt>
    <dgm:pt modelId="{EC4C8D89-8B85-4604-966B-A7229C41612B}" type="parTrans" cxnId="{1729849A-1B02-45F9-85FC-B19D28434E27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DC9340B7-DA54-42C4-98A8-86358A54CF55}" type="sibTrans" cxnId="{1729849A-1B02-45F9-85FC-B19D28434E27}">
      <dgm:prSet/>
      <dgm:spPr/>
      <dgm:t>
        <a:bodyPr/>
        <a:lstStyle/>
        <a:p>
          <a:endParaRPr lang="en-US"/>
        </a:p>
      </dgm:t>
    </dgm:pt>
    <dgm:pt modelId="{1DF1FC5A-3C12-42ED-90A4-FD8B1F8081C8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Empirically determined</a:t>
          </a:r>
        </a:p>
      </dgm:t>
    </dgm:pt>
    <dgm:pt modelId="{CA9BE45A-8610-4FBF-BC3A-6EB0AE1AD9B3}" type="parTrans" cxnId="{68F7CFE7-AB7F-4A61-A6ED-E10B0266A5CF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F82628C6-1AAB-4468-BCF3-9C04035B1595}" type="sibTrans" cxnId="{68F7CFE7-AB7F-4A61-A6ED-E10B0266A5CF}">
      <dgm:prSet/>
      <dgm:spPr/>
      <dgm:t>
        <a:bodyPr/>
        <a:lstStyle/>
        <a:p>
          <a:endParaRPr lang="en-US"/>
        </a:p>
      </dgm:t>
    </dgm:pt>
    <dgm:pt modelId="{A96767FF-335C-4CAF-A439-2AF28EDBF861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Supervisor</a:t>
          </a:r>
        </a:p>
      </dgm:t>
    </dgm:pt>
    <dgm:pt modelId="{54D5A8A3-0DAC-4E0E-B528-5E160C74382A}" type="parTrans" cxnId="{FFD2A99F-5C4D-4F24-9BB9-45C95D0E2033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6FF1BEEC-1AED-4A21-A1AC-2AAA8A08C85C}" type="sibTrans" cxnId="{FFD2A99F-5C4D-4F24-9BB9-45C95D0E2033}">
      <dgm:prSet/>
      <dgm:spPr/>
      <dgm:t>
        <a:bodyPr/>
        <a:lstStyle/>
        <a:p>
          <a:endParaRPr lang="en-US"/>
        </a:p>
      </dgm:t>
    </dgm:pt>
    <dgm:pt modelId="{5ED5B05E-85F1-4B07-8752-E2BBDC99DE53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Employee</a:t>
          </a:r>
        </a:p>
      </dgm:t>
    </dgm:pt>
    <dgm:pt modelId="{5E9AE6B0-B3FB-431A-8206-6791AAC6F4DE}" type="parTrans" cxnId="{F68CDB96-94F0-4B3D-93F8-116CB7599EC1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BB8E469C-91CA-4288-A112-AEE87E6A3167}" type="sibTrans" cxnId="{F68CDB96-94F0-4B3D-93F8-116CB7599EC1}">
      <dgm:prSet/>
      <dgm:spPr/>
      <dgm:t>
        <a:bodyPr/>
        <a:lstStyle/>
        <a:p>
          <a:endParaRPr lang="en-US"/>
        </a:p>
      </dgm:t>
    </dgm:pt>
    <dgm:pt modelId="{533AF934-9C7A-4CFB-9CDF-5218AB204772}" type="pres">
      <dgm:prSet presAssocID="{393B63A1-D27F-41DB-A637-9DC6ACCF71E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5AA5E53-2221-4B4A-A617-2D9754B0F5EB}" type="pres">
      <dgm:prSet presAssocID="{3695E1E3-6D9D-4DE2-931A-B503630E9C7B}" presName="textCenter" presStyleLbl="node1" presStyleIdx="0" presStyleCnt="6" custScaleX="235575" custScaleY="208252" custLinFactNeighborX="-99206" custLinFactNeighborY="-55238"/>
      <dgm:spPr/>
    </dgm:pt>
    <dgm:pt modelId="{533B5B31-9928-444E-90F4-7647BEC32B12}" type="pres">
      <dgm:prSet presAssocID="{3695E1E3-6D9D-4DE2-931A-B503630E9C7B}" presName="cycle_1" presStyleCnt="0"/>
      <dgm:spPr/>
    </dgm:pt>
    <dgm:pt modelId="{7FAEA252-A649-4DCD-81F0-07BFC73FDFDD}" type="pres">
      <dgm:prSet presAssocID="{04ABABCB-0179-4A08-A8F6-F141C371D90D}" presName="childCenter1" presStyleLbl="node1" presStyleIdx="1" presStyleCnt="6" custScaleX="175814" custScaleY="103784" custLinFactX="-12596" custLinFactNeighborX="-100000" custLinFactNeighborY="-8597"/>
      <dgm:spPr/>
    </dgm:pt>
    <dgm:pt modelId="{5A7C76B2-A5AA-472F-8DAF-6B65F267BD54}" type="pres">
      <dgm:prSet presAssocID="{9521BDF0-6AA6-4C41-97FE-7E279E494053}" presName="Name144" presStyleLbl="parChTrans1D2" presStyleIdx="0" presStyleCnt="3"/>
      <dgm:spPr/>
    </dgm:pt>
    <dgm:pt modelId="{2D7E5751-4331-41D2-9992-E5115A4449A5}" type="pres">
      <dgm:prSet presAssocID="{3695E1E3-6D9D-4DE2-931A-B503630E9C7B}" presName="cycle_2" presStyleCnt="0"/>
      <dgm:spPr/>
    </dgm:pt>
    <dgm:pt modelId="{1D4F0D6B-53C1-40AE-AC3F-9FF2898186B1}" type="pres">
      <dgm:prSet presAssocID="{AC6AAC39-4C51-474E-A43C-28F39F99198A}" presName="childCenter2" presStyleLbl="node1" presStyleIdx="2" presStyleCnt="6" custScaleX="175630" custScaleY="106375" custLinFactNeighborX="46446" custLinFactNeighborY="-49133"/>
      <dgm:spPr/>
    </dgm:pt>
    <dgm:pt modelId="{9C4ACE4E-BFD3-4287-8586-2128B7310D85}" type="pres">
      <dgm:prSet presAssocID="{54D5A8A3-0DAC-4E0E-B528-5E160C74382A}" presName="Name218" presStyleLbl="parChTrans1D3" presStyleIdx="0" presStyleCnt="2"/>
      <dgm:spPr/>
    </dgm:pt>
    <dgm:pt modelId="{E1B90E60-3992-457F-9A70-F2B1A84B7899}" type="pres">
      <dgm:prSet presAssocID="{A96767FF-335C-4CAF-A439-2AF28EDBF861}" presName="text2" presStyleLbl="node1" presStyleIdx="3" presStyleCnt="6" custScaleX="129914" custScaleY="56710" custRadScaleRad="268369" custRadScaleInc="-35415">
        <dgm:presLayoutVars>
          <dgm:bulletEnabled val="1"/>
        </dgm:presLayoutVars>
      </dgm:prSet>
      <dgm:spPr/>
    </dgm:pt>
    <dgm:pt modelId="{F3B39042-1D21-4129-9CE1-2EE37F48999F}" type="pres">
      <dgm:prSet presAssocID="{5E9AE6B0-B3FB-431A-8206-6791AAC6F4DE}" presName="Name218" presStyleLbl="parChTrans1D3" presStyleIdx="1" presStyleCnt="2"/>
      <dgm:spPr/>
    </dgm:pt>
    <dgm:pt modelId="{52E7703C-15AF-494C-9FE0-321B8BF9F63A}" type="pres">
      <dgm:prSet presAssocID="{5ED5B05E-85F1-4B07-8752-E2BBDC99DE53}" presName="text2" presStyleLbl="node1" presStyleIdx="4" presStyleCnt="6" custScaleX="146387" custScaleY="51622" custRadScaleRad="135689" custRadScaleInc="-81345">
        <dgm:presLayoutVars>
          <dgm:bulletEnabled val="1"/>
        </dgm:presLayoutVars>
      </dgm:prSet>
      <dgm:spPr/>
    </dgm:pt>
    <dgm:pt modelId="{94BAE3D8-5FEB-4161-B893-DB7A12558363}" type="pres">
      <dgm:prSet presAssocID="{EC4C8D89-8B85-4604-966B-A7229C41612B}" presName="Name221" presStyleLbl="parChTrans1D2" presStyleIdx="1" presStyleCnt="3"/>
      <dgm:spPr/>
    </dgm:pt>
    <dgm:pt modelId="{09407DAE-3D9D-4CB3-A8DE-B5184607282A}" type="pres">
      <dgm:prSet presAssocID="{3695E1E3-6D9D-4DE2-931A-B503630E9C7B}" presName="cycle_3" presStyleCnt="0"/>
      <dgm:spPr/>
    </dgm:pt>
    <dgm:pt modelId="{FA7E19CD-6701-42FF-A87A-3799BC588AB0}" type="pres">
      <dgm:prSet presAssocID="{1DF1FC5A-3C12-42ED-90A4-FD8B1F8081C8}" presName="childCenter3" presStyleLbl="node1" presStyleIdx="5" presStyleCnt="6" custScaleX="184291" custScaleY="89531" custLinFactNeighborX="-75853" custLinFactNeighborY="-8354"/>
      <dgm:spPr/>
    </dgm:pt>
    <dgm:pt modelId="{433E0495-210E-4A57-8C7E-614448FE21A9}" type="pres">
      <dgm:prSet presAssocID="{CA9BE45A-8610-4FBF-BC3A-6EB0AE1AD9B3}" presName="Name288" presStyleLbl="parChTrans1D2" presStyleIdx="2" presStyleCnt="3"/>
      <dgm:spPr/>
    </dgm:pt>
  </dgm:ptLst>
  <dgm:cxnLst>
    <dgm:cxn modelId="{FED0479E-4C9E-4420-8A91-C88805190752}" type="presOf" srcId="{393B63A1-D27F-41DB-A637-9DC6ACCF71E8}" destId="{533AF934-9C7A-4CFB-9CDF-5218AB204772}" srcOrd="0" destOrd="0" presId="urn:microsoft.com/office/officeart/2008/layout/RadialCluster"/>
    <dgm:cxn modelId="{9E77114C-21EE-412E-9A35-BA0DE518FD47}" type="presOf" srcId="{54D5A8A3-0DAC-4E0E-B528-5E160C74382A}" destId="{9C4ACE4E-BFD3-4287-8586-2128B7310D85}" srcOrd="0" destOrd="0" presId="urn:microsoft.com/office/officeart/2008/layout/RadialCluster"/>
    <dgm:cxn modelId="{68F7CFE7-AB7F-4A61-A6ED-E10B0266A5CF}" srcId="{3695E1E3-6D9D-4DE2-931A-B503630E9C7B}" destId="{1DF1FC5A-3C12-42ED-90A4-FD8B1F8081C8}" srcOrd="2" destOrd="0" parTransId="{CA9BE45A-8610-4FBF-BC3A-6EB0AE1AD9B3}" sibTransId="{F82628C6-1AAB-4468-BCF3-9C04035B1595}"/>
    <dgm:cxn modelId="{32B2EC6A-49A7-4159-A023-1927825B066B}" type="presOf" srcId="{5E9AE6B0-B3FB-431A-8206-6791AAC6F4DE}" destId="{F3B39042-1D21-4129-9CE1-2EE37F48999F}" srcOrd="0" destOrd="0" presId="urn:microsoft.com/office/officeart/2008/layout/RadialCluster"/>
    <dgm:cxn modelId="{8799ED54-9AE9-49D2-A267-602DB092E36A}" type="presOf" srcId="{5ED5B05E-85F1-4B07-8752-E2BBDC99DE53}" destId="{52E7703C-15AF-494C-9FE0-321B8BF9F63A}" srcOrd="0" destOrd="0" presId="urn:microsoft.com/office/officeart/2008/layout/RadialCluster"/>
    <dgm:cxn modelId="{73834F79-F736-44AF-8809-721E9CFA6BC6}" srcId="{393B63A1-D27F-41DB-A637-9DC6ACCF71E8}" destId="{3695E1E3-6D9D-4DE2-931A-B503630E9C7B}" srcOrd="0" destOrd="0" parTransId="{BC27CA79-DF98-4173-93E5-4F493CFFB956}" sibTransId="{30352219-7489-4466-AE7B-D30371465478}"/>
    <dgm:cxn modelId="{785A0C47-CCE2-451E-B6BE-3E7AEFA51E61}" srcId="{3695E1E3-6D9D-4DE2-931A-B503630E9C7B}" destId="{04ABABCB-0179-4A08-A8F6-F141C371D90D}" srcOrd="0" destOrd="0" parTransId="{9521BDF0-6AA6-4C41-97FE-7E279E494053}" sibTransId="{DDD615FB-23E5-4CB1-B785-624BEECD8224}"/>
    <dgm:cxn modelId="{77864EC8-468F-4F98-A9E3-0148C02AC5DF}" type="presOf" srcId="{04ABABCB-0179-4A08-A8F6-F141C371D90D}" destId="{7FAEA252-A649-4DCD-81F0-07BFC73FDFDD}" srcOrd="0" destOrd="0" presId="urn:microsoft.com/office/officeart/2008/layout/RadialCluster"/>
    <dgm:cxn modelId="{E69BD442-F4E5-41AC-9744-BC45CFA5EB76}" type="presOf" srcId="{1DF1FC5A-3C12-42ED-90A4-FD8B1F8081C8}" destId="{FA7E19CD-6701-42FF-A87A-3799BC588AB0}" srcOrd="0" destOrd="0" presId="urn:microsoft.com/office/officeart/2008/layout/RadialCluster"/>
    <dgm:cxn modelId="{2F0F9266-9ADD-4013-8694-2D498C3C4D75}" type="presOf" srcId="{3695E1E3-6D9D-4DE2-931A-B503630E9C7B}" destId="{D5AA5E53-2221-4B4A-A617-2D9754B0F5EB}" srcOrd="0" destOrd="0" presId="urn:microsoft.com/office/officeart/2008/layout/RadialCluster"/>
    <dgm:cxn modelId="{E4540366-134F-4FDF-9ADB-0FEAE2DEF1BD}" type="presOf" srcId="{AC6AAC39-4C51-474E-A43C-28F39F99198A}" destId="{1D4F0D6B-53C1-40AE-AC3F-9FF2898186B1}" srcOrd="0" destOrd="0" presId="urn:microsoft.com/office/officeart/2008/layout/RadialCluster"/>
    <dgm:cxn modelId="{B47CC374-AF55-429E-A7CA-E6219DD1BBB8}" type="presOf" srcId="{CA9BE45A-8610-4FBF-BC3A-6EB0AE1AD9B3}" destId="{433E0495-210E-4A57-8C7E-614448FE21A9}" srcOrd="0" destOrd="0" presId="urn:microsoft.com/office/officeart/2008/layout/RadialCluster"/>
    <dgm:cxn modelId="{FFD2A99F-5C4D-4F24-9BB9-45C95D0E2033}" srcId="{AC6AAC39-4C51-474E-A43C-28F39F99198A}" destId="{A96767FF-335C-4CAF-A439-2AF28EDBF861}" srcOrd="0" destOrd="0" parTransId="{54D5A8A3-0DAC-4E0E-B528-5E160C74382A}" sibTransId="{6FF1BEEC-1AED-4A21-A1AC-2AAA8A08C85C}"/>
    <dgm:cxn modelId="{3DA08D42-FA1A-446D-978D-A7C5A9D4973B}" type="presOf" srcId="{9521BDF0-6AA6-4C41-97FE-7E279E494053}" destId="{5A7C76B2-A5AA-472F-8DAF-6B65F267BD54}" srcOrd="0" destOrd="0" presId="urn:microsoft.com/office/officeart/2008/layout/RadialCluster"/>
    <dgm:cxn modelId="{1729849A-1B02-45F9-85FC-B19D28434E27}" srcId="{3695E1E3-6D9D-4DE2-931A-B503630E9C7B}" destId="{AC6AAC39-4C51-474E-A43C-28F39F99198A}" srcOrd="1" destOrd="0" parTransId="{EC4C8D89-8B85-4604-966B-A7229C41612B}" sibTransId="{DC9340B7-DA54-42C4-98A8-86358A54CF55}"/>
    <dgm:cxn modelId="{2FED4C00-B619-4C04-B8BC-2482984ECC8B}" type="presOf" srcId="{A96767FF-335C-4CAF-A439-2AF28EDBF861}" destId="{E1B90E60-3992-457F-9A70-F2B1A84B7899}" srcOrd="0" destOrd="0" presId="urn:microsoft.com/office/officeart/2008/layout/RadialCluster"/>
    <dgm:cxn modelId="{E6B4A75F-77F1-4BC7-977D-E344EF06E677}" type="presOf" srcId="{EC4C8D89-8B85-4604-966B-A7229C41612B}" destId="{94BAE3D8-5FEB-4161-B893-DB7A12558363}" srcOrd="0" destOrd="0" presId="urn:microsoft.com/office/officeart/2008/layout/RadialCluster"/>
    <dgm:cxn modelId="{F68CDB96-94F0-4B3D-93F8-116CB7599EC1}" srcId="{AC6AAC39-4C51-474E-A43C-28F39F99198A}" destId="{5ED5B05E-85F1-4B07-8752-E2BBDC99DE53}" srcOrd="1" destOrd="0" parTransId="{5E9AE6B0-B3FB-431A-8206-6791AAC6F4DE}" sibTransId="{BB8E469C-91CA-4288-A112-AEE87E6A3167}"/>
    <dgm:cxn modelId="{510C2526-5DD7-450A-AA4B-591C71BCECA1}" type="presParOf" srcId="{533AF934-9C7A-4CFB-9CDF-5218AB204772}" destId="{D5AA5E53-2221-4B4A-A617-2D9754B0F5EB}" srcOrd="0" destOrd="0" presId="urn:microsoft.com/office/officeart/2008/layout/RadialCluster"/>
    <dgm:cxn modelId="{E8E07111-91C3-4FF9-9A3B-DD79B7083984}" type="presParOf" srcId="{533AF934-9C7A-4CFB-9CDF-5218AB204772}" destId="{533B5B31-9928-444E-90F4-7647BEC32B12}" srcOrd="1" destOrd="0" presId="urn:microsoft.com/office/officeart/2008/layout/RadialCluster"/>
    <dgm:cxn modelId="{C2D8D468-3530-4CF9-83FE-5251F95378BD}" type="presParOf" srcId="{533B5B31-9928-444E-90F4-7647BEC32B12}" destId="{7FAEA252-A649-4DCD-81F0-07BFC73FDFDD}" srcOrd="0" destOrd="0" presId="urn:microsoft.com/office/officeart/2008/layout/RadialCluster"/>
    <dgm:cxn modelId="{7D67C5C2-16C1-477E-A8D7-66555B94E33D}" type="presParOf" srcId="{533AF934-9C7A-4CFB-9CDF-5218AB204772}" destId="{5A7C76B2-A5AA-472F-8DAF-6B65F267BD54}" srcOrd="2" destOrd="0" presId="urn:microsoft.com/office/officeart/2008/layout/RadialCluster"/>
    <dgm:cxn modelId="{0F8728B5-D69C-467C-877C-BC6DB3AD0249}" type="presParOf" srcId="{533AF934-9C7A-4CFB-9CDF-5218AB204772}" destId="{2D7E5751-4331-41D2-9992-E5115A4449A5}" srcOrd="3" destOrd="0" presId="urn:microsoft.com/office/officeart/2008/layout/RadialCluster"/>
    <dgm:cxn modelId="{7D684014-5A44-4312-90A8-216BD451BE05}" type="presParOf" srcId="{2D7E5751-4331-41D2-9992-E5115A4449A5}" destId="{1D4F0D6B-53C1-40AE-AC3F-9FF2898186B1}" srcOrd="0" destOrd="0" presId="urn:microsoft.com/office/officeart/2008/layout/RadialCluster"/>
    <dgm:cxn modelId="{CE8D389B-6F72-452E-A47F-726561384C24}" type="presParOf" srcId="{2D7E5751-4331-41D2-9992-E5115A4449A5}" destId="{9C4ACE4E-BFD3-4287-8586-2128B7310D85}" srcOrd="1" destOrd="0" presId="urn:microsoft.com/office/officeart/2008/layout/RadialCluster"/>
    <dgm:cxn modelId="{9ADCC528-D6EE-4255-AF1F-FC96A3EB4674}" type="presParOf" srcId="{2D7E5751-4331-41D2-9992-E5115A4449A5}" destId="{E1B90E60-3992-457F-9A70-F2B1A84B7899}" srcOrd="2" destOrd="0" presId="urn:microsoft.com/office/officeart/2008/layout/RadialCluster"/>
    <dgm:cxn modelId="{EB63C7ED-1072-40CE-84A8-35DADCB96F68}" type="presParOf" srcId="{2D7E5751-4331-41D2-9992-E5115A4449A5}" destId="{F3B39042-1D21-4129-9CE1-2EE37F48999F}" srcOrd="3" destOrd="0" presId="urn:microsoft.com/office/officeart/2008/layout/RadialCluster"/>
    <dgm:cxn modelId="{30B0160C-7EC0-45B5-B1EC-D963F576ADC1}" type="presParOf" srcId="{2D7E5751-4331-41D2-9992-E5115A4449A5}" destId="{52E7703C-15AF-494C-9FE0-321B8BF9F63A}" srcOrd="4" destOrd="0" presId="urn:microsoft.com/office/officeart/2008/layout/RadialCluster"/>
    <dgm:cxn modelId="{257AFAD1-DA91-44B5-B53D-07693839B227}" type="presParOf" srcId="{533AF934-9C7A-4CFB-9CDF-5218AB204772}" destId="{94BAE3D8-5FEB-4161-B893-DB7A12558363}" srcOrd="4" destOrd="0" presId="urn:microsoft.com/office/officeart/2008/layout/RadialCluster"/>
    <dgm:cxn modelId="{8C436AA3-47E1-4E35-B6F5-1F7F9CE3A10D}" type="presParOf" srcId="{533AF934-9C7A-4CFB-9CDF-5218AB204772}" destId="{09407DAE-3D9D-4CB3-A8DE-B5184607282A}" srcOrd="5" destOrd="0" presId="urn:microsoft.com/office/officeart/2008/layout/RadialCluster"/>
    <dgm:cxn modelId="{1AB22625-649B-4816-8A40-65F26CD5D5B8}" type="presParOf" srcId="{09407DAE-3D9D-4CB3-A8DE-B5184607282A}" destId="{FA7E19CD-6701-42FF-A87A-3799BC588AB0}" srcOrd="0" destOrd="0" presId="urn:microsoft.com/office/officeart/2008/layout/RadialCluster"/>
    <dgm:cxn modelId="{310DC327-B95D-4524-A89F-F0CD29621C92}" type="presParOf" srcId="{533AF934-9C7A-4CFB-9CDF-5218AB204772}" destId="{433E0495-210E-4A57-8C7E-614448FE21A9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0D1E187-A6AC-4D58-AA51-532A2389A4C5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91B459-CBCD-4A4A-B4DD-CA184E36CCF5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Identification</a:t>
          </a:r>
        </a:p>
      </dgm:t>
    </dgm:pt>
    <dgm:pt modelId="{0CDD19B3-8E31-43A2-B6E5-3A3CC3DC381B}" type="parTrans" cxnId="{279F98B6-2B04-4E1A-8848-DD0C7B0F4089}">
      <dgm:prSet/>
      <dgm:spPr/>
      <dgm:t>
        <a:bodyPr/>
        <a:lstStyle/>
        <a:p>
          <a:endParaRPr lang="en-US"/>
        </a:p>
      </dgm:t>
    </dgm:pt>
    <dgm:pt modelId="{3C0AA97D-F0D2-48F4-8293-00F2554516CC}" type="sibTrans" cxnId="{279F98B6-2B04-4E1A-8848-DD0C7B0F4089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E6F918F9-8122-4691-9A2D-806CF62167B6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Patient is identified and sent up through appropriate chain of command</a:t>
          </a:r>
        </a:p>
      </dgm:t>
    </dgm:pt>
    <dgm:pt modelId="{0E9091F8-C9D5-4792-B460-83E7B691876A}" type="parTrans" cxnId="{2A0A15BF-5824-478C-B76E-B2B3221DC984}">
      <dgm:prSet/>
      <dgm:spPr/>
      <dgm:t>
        <a:bodyPr/>
        <a:lstStyle/>
        <a:p>
          <a:endParaRPr lang="en-US"/>
        </a:p>
      </dgm:t>
    </dgm:pt>
    <dgm:pt modelId="{B7791407-FD72-4469-9B2A-801605C95FAC}" type="sibTrans" cxnId="{2A0A15BF-5824-478C-B76E-B2B3221DC984}">
      <dgm:prSet/>
      <dgm:spPr/>
      <dgm:t>
        <a:bodyPr/>
        <a:lstStyle/>
        <a:p>
          <a:endParaRPr lang="en-US"/>
        </a:p>
      </dgm:t>
    </dgm:pt>
    <dgm:pt modelId="{DDDD5BA2-BBE0-4587-8676-7D6FCFD967BA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Patient is forwarded to QI for analysis</a:t>
          </a:r>
        </a:p>
      </dgm:t>
    </dgm:pt>
    <dgm:pt modelId="{2BA1C0C8-3487-4F51-9C48-1C9F176C575C}" type="parTrans" cxnId="{CD36D96F-6D0F-431A-AC37-76C5CA57C2E3}">
      <dgm:prSet/>
      <dgm:spPr/>
      <dgm:t>
        <a:bodyPr/>
        <a:lstStyle/>
        <a:p>
          <a:endParaRPr lang="en-US"/>
        </a:p>
      </dgm:t>
    </dgm:pt>
    <dgm:pt modelId="{F9152D54-B1DC-40B2-8E6C-C979ED35F3AD}" type="sibTrans" cxnId="{CD36D96F-6D0F-431A-AC37-76C5CA57C2E3}">
      <dgm:prSet/>
      <dgm:spPr/>
      <dgm:t>
        <a:bodyPr/>
        <a:lstStyle/>
        <a:p>
          <a:endParaRPr lang="en-US"/>
        </a:p>
      </dgm:t>
    </dgm:pt>
    <dgm:pt modelId="{685A04C0-ABBD-45A0-AED2-F61D8B75F517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Approval</a:t>
          </a:r>
        </a:p>
      </dgm:t>
    </dgm:pt>
    <dgm:pt modelId="{604D5E0A-8B41-4FD9-B8BB-AB36D8F35586}" type="parTrans" cxnId="{B21B7B2F-5281-4B28-A78F-947C8AFAACD8}">
      <dgm:prSet/>
      <dgm:spPr/>
      <dgm:t>
        <a:bodyPr/>
        <a:lstStyle/>
        <a:p>
          <a:endParaRPr lang="en-US"/>
        </a:p>
      </dgm:t>
    </dgm:pt>
    <dgm:pt modelId="{2261C71B-928D-4923-A2C8-D851C9C2FC9B}" type="sibTrans" cxnId="{B21B7B2F-5281-4B28-A78F-947C8AFAACD8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298B7FB1-DDED-4EBA-9A04-740BACD8A4DC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QI assigns a transport volume score</a:t>
          </a:r>
        </a:p>
      </dgm:t>
    </dgm:pt>
    <dgm:pt modelId="{A672EA91-DFFB-45EA-9F51-CE6CF80838F0}" type="parTrans" cxnId="{14768ECB-4492-45C8-8219-0C44331A4735}">
      <dgm:prSet/>
      <dgm:spPr/>
      <dgm:t>
        <a:bodyPr/>
        <a:lstStyle/>
        <a:p>
          <a:endParaRPr lang="en-US"/>
        </a:p>
      </dgm:t>
    </dgm:pt>
    <dgm:pt modelId="{D8403E71-8629-4FED-87AD-46DDA2817757}" type="sibTrans" cxnId="{14768ECB-4492-45C8-8219-0C44331A4735}">
      <dgm:prSet/>
      <dgm:spPr/>
      <dgm:t>
        <a:bodyPr/>
        <a:lstStyle/>
        <a:p>
          <a:endParaRPr lang="en-US"/>
        </a:p>
      </dgm:t>
    </dgm:pt>
    <dgm:pt modelId="{04EF12B5-5CB0-40A4-A53A-A5211EA18FB0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QI forwards patient information for subjective assessment by the Medical Director and Assistant Medical Director for urgency score </a:t>
          </a:r>
        </a:p>
      </dgm:t>
    </dgm:pt>
    <dgm:pt modelId="{9DAC6132-23FF-4CDA-AF6B-D0258D24BC11}" type="parTrans" cxnId="{3407A28E-71D9-43B7-9330-656329D66FC4}">
      <dgm:prSet/>
      <dgm:spPr/>
      <dgm:t>
        <a:bodyPr/>
        <a:lstStyle/>
        <a:p>
          <a:endParaRPr lang="en-US"/>
        </a:p>
      </dgm:t>
    </dgm:pt>
    <dgm:pt modelId="{FB6B8064-EFEF-4C64-895B-351125034272}" type="sibTrans" cxnId="{3407A28E-71D9-43B7-9330-656329D66FC4}">
      <dgm:prSet/>
      <dgm:spPr/>
      <dgm:t>
        <a:bodyPr/>
        <a:lstStyle/>
        <a:p>
          <a:endParaRPr lang="en-US"/>
        </a:p>
      </dgm:t>
    </dgm:pt>
    <dgm:pt modelId="{F350F2F9-283F-4425-B45E-57D723DB720D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</a:rPr>
            <a:t>Referral</a:t>
          </a:r>
        </a:p>
      </dgm:t>
    </dgm:pt>
    <dgm:pt modelId="{723F4B86-C5B4-42DC-8E99-6B910C9CE8E9}" type="parTrans" cxnId="{931D5DC0-9A62-4F45-8DA9-7DFF6EF91336}">
      <dgm:prSet/>
      <dgm:spPr/>
      <dgm:t>
        <a:bodyPr/>
        <a:lstStyle/>
        <a:p>
          <a:endParaRPr lang="en-US"/>
        </a:p>
      </dgm:t>
    </dgm:pt>
    <dgm:pt modelId="{0A3180B7-A24D-483A-B0D5-275D631F552A}" type="sibTrans" cxnId="{931D5DC0-9A62-4F45-8DA9-7DFF6EF91336}">
      <dgm:prSet/>
      <dgm:spPr/>
      <dgm:t>
        <a:bodyPr/>
        <a:lstStyle/>
        <a:p>
          <a:endParaRPr lang="en-US"/>
        </a:p>
      </dgm:t>
    </dgm:pt>
    <dgm:pt modelId="{E9611E91-111C-49C5-AE93-18C78E1CCE35}">
      <dgm:prSet phldrT="[Text]"/>
      <dgm:spPr/>
      <dgm:t>
        <a:bodyPr/>
        <a:lstStyle/>
        <a:p>
          <a:r>
            <a:rPr lang="en-US" b="1" dirty="0">
              <a:solidFill>
                <a:schemeClr val="tx2"/>
              </a:solidFill>
              <a:latin typeface="Cambria" panose="02040503050406030204" pitchFamily="18" charset="0"/>
            </a:rPr>
            <a:t>Approved</a:t>
          </a:r>
          <a:r>
            <a:rPr lang="en-US" dirty="0">
              <a:latin typeface="Cambria" panose="02040503050406030204" pitchFamily="18" charset="0"/>
            </a:rPr>
            <a:t>:  QI will refer patient to Super User list with the county and follow-up with referring party</a:t>
          </a:r>
        </a:p>
      </dgm:t>
    </dgm:pt>
    <dgm:pt modelId="{F98F7EB2-4810-4AE5-BA8A-93C9E962F3B7}" type="parTrans" cxnId="{5E2706A0-CD73-4647-9FD4-34260D4E0811}">
      <dgm:prSet/>
      <dgm:spPr/>
      <dgm:t>
        <a:bodyPr/>
        <a:lstStyle/>
        <a:p>
          <a:endParaRPr lang="en-US"/>
        </a:p>
      </dgm:t>
    </dgm:pt>
    <dgm:pt modelId="{5851FD45-9B85-451F-8821-303507E887F5}" type="sibTrans" cxnId="{5E2706A0-CD73-4647-9FD4-34260D4E0811}">
      <dgm:prSet/>
      <dgm:spPr/>
      <dgm:t>
        <a:bodyPr/>
        <a:lstStyle/>
        <a:p>
          <a:endParaRPr lang="en-US"/>
        </a:p>
      </dgm:t>
    </dgm:pt>
    <dgm:pt modelId="{76731608-D5DA-4234-BCCB-FBEB141A0200}">
      <dgm:prSet phldrT="[Text]"/>
      <dgm:spPr/>
      <dgm:t>
        <a:bodyPr/>
        <a:lstStyle/>
        <a:p>
          <a:r>
            <a:rPr lang="en-US" b="1" dirty="0">
              <a:solidFill>
                <a:schemeClr val="tx2"/>
              </a:solidFill>
              <a:latin typeface="Cambria" panose="02040503050406030204" pitchFamily="18" charset="0"/>
            </a:rPr>
            <a:t>Not approved</a:t>
          </a:r>
          <a:r>
            <a:rPr lang="en-US" dirty="0">
              <a:latin typeface="Cambria" panose="02040503050406030204" pitchFamily="18" charset="0"/>
            </a:rPr>
            <a:t>: QI will follow-up with referring party</a:t>
          </a:r>
        </a:p>
      </dgm:t>
    </dgm:pt>
    <dgm:pt modelId="{1BF57F1F-5BBF-47C1-A1D2-9A835EE2119D}" type="parTrans" cxnId="{DAE222CD-DEF7-42E0-B13A-5C4F328C7E9F}">
      <dgm:prSet/>
      <dgm:spPr/>
      <dgm:t>
        <a:bodyPr/>
        <a:lstStyle/>
        <a:p>
          <a:endParaRPr lang="en-US"/>
        </a:p>
      </dgm:t>
    </dgm:pt>
    <dgm:pt modelId="{CD1100CC-994A-45FE-88A6-C3590BE78BDB}" type="sibTrans" cxnId="{DAE222CD-DEF7-42E0-B13A-5C4F328C7E9F}">
      <dgm:prSet/>
      <dgm:spPr/>
      <dgm:t>
        <a:bodyPr/>
        <a:lstStyle/>
        <a:p>
          <a:endParaRPr lang="en-US"/>
        </a:p>
      </dgm:t>
    </dgm:pt>
    <dgm:pt modelId="{B1CDDEE3-8C6A-46D7-8073-126C5434311A}" type="pres">
      <dgm:prSet presAssocID="{80D1E187-A6AC-4D58-AA51-532A2389A4C5}" presName="Name0" presStyleCnt="0">
        <dgm:presLayoutVars>
          <dgm:dir/>
          <dgm:animLvl val="lvl"/>
          <dgm:resizeHandles val="exact"/>
        </dgm:presLayoutVars>
      </dgm:prSet>
      <dgm:spPr/>
    </dgm:pt>
    <dgm:pt modelId="{4D183987-6AA3-4889-BE24-38F41E6DCA67}" type="pres">
      <dgm:prSet presAssocID="{80D1E187-A6AC-4D58-AA51-532A2389A4C5}" presName="tSp" presStyleCnt="0"/>
      <dgm:spPr/>
    </dgm:pt>
    <dgm:pt modelId="{AE6FDB41-8A4D-4F66-87EB-52E6D2E206A4}" type="pres">
      <dgm:prSet presAssocID="{80D1E187-A6AC-4D58-AA51-532A2389A4C5}" presName="bSp" presStyleCnt="0"/>
      <dgm:spPr/>
    </dgm:pt>
    <dgm:pt modelId="{BE610C0C-76AE-427D-8C82-3FECA9437EF2}" type="pres">
      <dgm:prSet presAssocID="{80D1E187-A6AC-4D58-AA51-532A2389A4C5}" presName="process" presStyleCnt="0"/>
      <dgm:spPr/>
    </dgm:pt>
    <dgm:pt modelId="{44351C3E-1944-407C-8630-6750C9AEB291}" type="pres">
      <dgm:prSet presAssocID="{B691B459-CBCD-4A4A-B4DD-CA184E36CCF5}" presName="composite1" presStyleCnt="0"/>
      <dgm:spPr/>
    </dgm:pt>
    <dgm:pt modelId="{0D240138-9EF0-4F9C-8F72-D1412967A169}" type="pres">
      <dgm:prSet presAssocID="{B691B459-CBCD-4A4A-B4DD-CA184E36CCF5}" presName="dummyNode1" presStyleLbl="node1" presStyleIdx="0" presStyleCnt="3"/>
      <dgm:spPr/>
    </dgm:pt>
    <dgm:pt modelId="{C52FFF4C-848E-4195-A578-E14080B3D970}" type="pres">
      <dgm:prSet presAssocID="{B691B459-CBCD-4A4A-B4DD-CA184E36CCF5}" presName="childNode1" presStyleLbl="bgAcc1" presStyleIdx="0" presStyleCnt="3">
        <dgm:presLayoutVars>
          <dgm:bulletEnabled val="1"/>
        </dgm:presLayoutVars>
      </dgm:prSet>
      <dgm:spPr/>
    </dgm:pt>
    <dgm:pt modelId="{3EB0DA1C-A869-4D71-A256-5DD358DDBF31}" type="pres">
      <dgm:prSet presAssocID="{B691B459-CBCD-4A4A-B4DD-CA184E36CCF5}" presName="childNode1tx" presStyleLbl="bgAcc1" presStyleIdx="0" presStyleCnt="3">
        <dgm:presLayoutVars>
          <dgm:bulletEnabled val="1"/>
        </dgm:presLayoutVars>
      </dgm:prSet>
      <dgm:spPr/>
    </dgm:pt>
    <dgm:pt modelId="{30C611A4-CB19-406C-8353-A697FADE9098}" type="pres">
      <dgm:prSet presAssocID="{B691B459-CBCD-4A4A-B4DD-CA184E36CCF5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0F9FA42B-7D88-43AE-BAFD-D634CFAF24C6}" type="pres">
      <dgm:prSet presAssocID="{B691B459-CBCD-4A4A-B4DD-CA184E36CCF5}" presName="connSite1" presStyleCnt="0"/>
      <dgm:spPr/>
    </dgm:pt>
    <dgm:pt modelId="{DD09DDE9-6990-405F-9AD3-FA205BB6B154}" type="pres">
      <dgm:prSet presAssocID="{3C0AA97D-F0D2-48F4-8293-00F2554516CC}" presName="Name9" presStyleLbl="sibTrans2D1" presStyleIdx="0" presStyleCnt="2"/>
      <dgm:spPr/>
    </dgm:pt>
    <dgm:pt modelId="{28C4B895-D0EE-4CED-9839-9BF2EBAE7849}" type="pres">
      <dgm:prSet presAssocID="{685A04C0-ABBD-45A0-AED2-F61D8B75F517}" presName="composite2" presStyleCnt="0"/>
      <dgm:spPr/>
    </dgm:pt>
    <dgm:pt modelId="{38B4D4DB-A114-4EE3-BC54-008BE138718B}" type="pres">
      <dgm:prSet presAssocID="{685A04C0-ABBD-45A0-AED2-F61D8B75F517}" presName="dummyNode2" presStyleLbl="node1" presStyleIdx="0" presStyleCnt="3"/>
      <dgm:spPr/>
    </dgm:pt>
    <dgm:pt modelId="{902C9108-E7FF-4F7A-91EB-EE46DF52A745}" type="pres">
      <dgm:prSet presAssocID="{685A04C0-ABBD-45A0-AED2-F61D8B75F517}" presName="childNode2" presStyleLbl="bgAcc1" presStyleIdx="1" presStyleCnt="3" custScaleY="108716">
        <dgm:presLayoutVars>
          <dgm:bulletEnabled val="1"/>
        </dgm:presLayoutVars>
      </dgm:prSet>
      <dgm:spPr/>
    </dgm:pt>
    <dgm:pt modelId="{56CA7687-A566-4C3F-AABD-42127B20AD6A}" type="pres">
      <dgm:prSet presAssocID="{685A04C0-ABBD-45A0-AED2-F61D8B75F517}" presName="childNode2tx" presStyleLbl="bgAcc1" presStyleIdx="1" presStyleCnt="3">
        <dgm:presLayoutVars>
          <dgm:bulletEnabled val="1"/>
        </dgm:presLayoutVars>
      </dgm:prSet>
      <dgm:spPr/>
    </dgm:pt>
    <dgm:pt modelId="{8D6553D5-0565-41D9-BBB2-F7164987C94E}" type="pres">
      <dgm:prSet presAssocID="{685A04C0-ABBD-45A0-AED2-F61D8B75F517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6805ADA4-9E32-4D49-9093-C242B22B0E92}" type="pres">
      <dgm:prSet presAssocID="{685A04C0-ABBD-45A0-AED2-F61D8B75F517}" presName="connSite2" presStyleCnt="0"/>
      <dgm:spPr/>
    </dgm:pt>
    <dgm:pt modelId="{37305DD1-D5BA-43E0-9B8C-5A092E25A72D}" type="pres">
      <dgm:prSet presAssocID="{2261C71B-928D-4923-A2C8-D851C9C2FC9B}" presName="Name18" presStyleLbl="sibTrans2D1" presStyleIdx="1" presStyleCnt="2"/>
      <dgm:spPr/>
    </dgm:pt>
    <dgm:pt modelId="{01F11950-B910-4112-A29E-B861D02E3CDB}" type="pres">
      <dgm:prSet presAssocID="{F350F2F9-283F-4425-B45E-57D723DB720D}" presName="composite1" presStyleCnt="0"/>
      <dgm:spPr/>
    </dgm:pt>
    <dgm:pt modelId="{46591F4D-B900-4C22-91BC-EC882EB0BED9}" type="pres">
      <dgm:prSet presAssocID="{F350F2F9-283F-4425-B45E-57D723DB720D}" presName="dummyNode1" presStyleLbl="node1" presStyleIdx="1" presStyleCnt="3"/>
      <dgm:spPr/>
    </dgm:pt>
    <dgm:pt modelId="{49B70055-FC39-48D6-97A2-F236F3226ED5}" type="pres">
      <dgm:prSet presAssocID="{F350F2F9-283F-4425-B45E-57D723DB720D}" presName="childNode1" presStyleLbl="bgAcc1" presStyleIdx="2" presStyleCnt="3">
        <dgm:presLayoutVars>
          <dgm:bulletEnabled val="1"/>
        </dgm:presLayoutVars>
      </dgm:prSet>
      <dgm:spPr/>
    </dgm:pt>
    <dgm:pt modelId="{DBA07371-BFCE-47F4-91DB-E247F758C7FA}" type="pres">
      <dgm:prSet presAssocID="{F350F2F9-283F-4425-B45E-57D723DB720D}" presName="childNode1tx" presStyleLbl="bgAcc1" presStyleIdx="2" presStyleCnt="3">
        <dgm:presLayoutVars>
          <dgm:bulletEnabled val="1"/>
        </dgm:presLayoutVars>
      </dgm:prSet>
      <dgm:spPr/>
    </dgm:pt>
    <dgm:pt modelId="{28E7A4C2-D5D7-4679-936F-05FB6811F7B4}" type="pres">
      <dgm:prSet presAssocID="{F350F2F9-283F-4425-B45E-57D723DB720D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BDB6F35C-BE51-4319-BDA4-6BFB117E53D5}" type="pres">
      <dgm:prSet presAssocID="{F350F2F9-283F-4425-B45E-57D723DB720D}" presName="connSite1" presStyleCnt="0"/>
      <dgm:spPr/>
    </dgm:pt>
  </dgm:ptLst>
  <dgm:cxnLst>
    <dgm:cxn modelId="{3136FE84-94F6-4657-A379-CF64FFBF5286}" type="presOf" srcId="{685A04C0-ABBD-45A0-AED2-F61D8B75F517}" destId="{8D6553D5-0565-41D9-BBB2-F7164987C94E}" srcOrd="0" destOrd="0" presId="urn:microsoft.com/office/officeart/2005/8/layout/hProcess4"/>
    <dgm:cxn modelId="{344C4AB9-37E3-4013-872E-5246EC6DD2A8}" type="presOf" srcId="{E6F918F9-8122-4691-9A2D-806CF62167B6}" destId="{C52FFF4C-848E-4195-A578-E14080B3D970}" srcOrd="0" destOrd="0" presId="urn:microsoft.com/office/officeart/2005/8/layout/hProcess4"/>
    <dgm:cxn modelId="{DAE222CD-DEF7-42E0-B13A-5C4F328C7E9F}" srcId="{F350F2F9-283F-4425-B45E-57D723DB720D}" destId="{76731608-D5DA-4234-BCCB-FBEB141A0200}" srcOrd="1" destOrd="0" parTransId="{1BF57F1F-5BBF-47C1-A1D2-9A835EE2119D}" sibTransId="{CD1100CC-994A-45FE-88A6-C3590BE78BDB}"/>
    <dgm:cxn modelId="{2A0A15BF-5824-478C-B76E-B2B3221DC984}" srcId="{B691B459-CBCD-4A4A-B4DD-CA184E36CCF5}" destId="{E6F918F9-8122-4691-9A2D-806CF62167B6}" srcOrd="0" destOrd="0" parTransId="{0E9091F8-C9D5-4792-B460-83E7B691876A}" sibTransId="{B7791407-FD72-4469-9B2A-801605C95FAC}"/>
    <dgm:cxn modelId="{14768ECB-4492-45C8-8219-0C44331A4735}" srcId="{685A04C0-ABBD-45A0-AED2-F61D8B75F517}" destId="{298B7FB1-DDED-4EBA-9A04-740BACD8A4DC}" srcOrd="0" destOrd="0" parTransId="{A672EA91-DFFB-45EA-9F51-CE6CF80838F0}" sibTransId="{D8403E71-8629-4FED-87AD-46DDA2817757}"/>
    <dgm:cxn modelId="{279F98B6-2B04-4E1A-8848-DD0C7B0F4089}" srcId="{80D1E187-A6AC-4D58-AA51-532A2389A4C5}" destId="{B691B459-CBCD-4A4A-B4DD-CA184E36CCF5}" srcOrd="0" destOrd="0" parTransId="{0CDD19B3-8E31-43A2-B6E5-3A3CC3DC381B}" sibTransId="{3C0AA97D-F0D2-48F4-8293-00F2554516CC}"/>
    <dgm:cxn modelId="{53FE8C85-A5BC-4324-8628-F5AF5D076603}" type="presOf" srcId="{E9611E91-111C-49C5-AE93-18C78E1CCE35}" destId="{49B70055-FC39-48D6-97A2-F236F3226ED5}" srcOrd="0" destOrd="0" presId="urn:microsoft.com/office/officeart/2005/8/layout/hProcess4"/>
    <dgm:cxn modelId="{5E4BA986-FF86-40C9-8C97-4700BEEF2F7C}" type="presOf" srcId="{298B7FB1-DDED-4EBA-9A04-740BACD8A4DC}" destId="{902C9108-E7FF-4F7A-91EB-EE46DF52A745}" srcOrd="0" destOrd="0" presId="urn:microsoft.com/office/officeart/2005/8/layout/hProcess4"/>
    <dgm:cxn modelId="{4151FD23-81E3-494F-80EA-A1C21A5B1953}" type="presOf" srcId="{80D1E187-A6AC-4D58-AA51-532A2389A4C5}" destId="{B1CDDEE3-8C6A-46D7-8073-126C5434311A}" srcOrd="0" destOrd="0" presId="urn:microsoft.com/office/officeart/2005/8/layout/hProcess4"/>
    <dgm:cxn modelId="{FF1E196D-FF63-447B-9B86-6A906960A719}" type="presOf" srcId="{DDDD5BA2-BBE0-4587-8676-7D6FCFD967BA}" destId="{3EB0DA1C-A869-4D71-A256-5DD358DDBF31}" srcOrd="1" destOrd="1" presId="urn:microsoft.com/office/officeart/2005/8/layout/hProcess4"/>
    <dgm:cxn modelId="{5E2706A0-CD73-4647-9FD4-34260D4E0811}" srcId="{F350F2F9-283F-4425-B45E-57D723DB720D}" destId="{E9611E91-111C-49C5-AE93-18C78E1CCE35}" srcOrd="0" destOrd="0" parTransId="{F98F7EB2-4810-4AE5-BA8A-93C9E962F3B7}" sibTransId="{5851FD45-9B85-451F-8821-303507E887F5}"/>
    <dgm:cxn modelId="{5A81152E-F349-42EB-942F-FAC8555AC671}" type="presOf" srcId="{76731608-D5DA-4234-BCCB-FBEB141A0200}" destId="{DBA07371-BFCE-47F4-91DB-E247F758C7FA}" srcOrd="1" destOrd="1" presId="urn:microsoft.com/office/officeart/2005/8/layout/hProcess4"/>
    <dgm:cxn modelId="{931D5DC0-9A62-4F45-8DA9-7DFF6EF91336}" srcId="{80D1E187-A6AC-4D58-AA51-532A2389A4C5}" destId="{F350F2F9-283F-4425-B45E-57D723DB720D}" srcOrd="2" destOrd="0" parTransId="{723F4B86-C5B4-42DC-8E99-6B910C9CE8E9}" sibTransId="{0A3180B7-A24D-483A-B0D5-275D631F552A}"/>
    <dgm:cxn modelId="{FF79E4CB-D31B-473A-84E5-7477C987180B}" type="presOf" srcId="{3C0AA97D-F0D2-48F4-8293-00F2554516CC}" destId="{DD09DDE9-6990-405F-9AD3-FA205BB6B154}" srcOrd="0" destOrd="0" presId="urn:microsoft.com/office/officeart/2005/8/layout/hProcess4"/>
    <dgm:cxn modelId="{D3384C74-FED0-4610-9825-7BB66BBC7C48}" type="presOf" srcId="{DDDD5BA2-BBE0-4587-8676-7D6FCFD967BA}" destId="{C52FFF4C-848E-4195-A578-E14080B3D970}" srcOrd="0" destOrd="1" presId="urn:microsoft.com/office/officeart/2005/8/layout/hProcess4"/>
    <dgm:cxn modelId="{EB74D9E2-8661-4358-9D40-A11FEE227520}" type="presOf" srcId="{04EF12B5-5CB0-40A4-A53A-A5211EA18FB0}" destId="{56CA7687-A566-4C3F-AABD-42127B20AD6A}" srcOrd="1" destOrd="1" presId="urn:microsoft.com/office/officeart/2005/8/layout/hProcess4"/>
    <dgm:cxn modelId="{248F3BA4-6AC1-4457-90D2-75DEA723ED20}" type="presOf" srcId="{B691B459-CBCD-4A4A-B4DD-CA184E36CCF5}" destId="{30C611A4-CB19-406C-8353-A697FADE9098}" srcOrd="0" destOrd="0" presId="urn:microsoft.com/office/officeart/2005/8/layout/hProcess4"/>
    <dgm:cxn modelId="{0AC9921D-8E53-4F28-B8B7-B0837D1D907A}" type="presOf" srcId="{04EF12B5-5CB0-40A4-A53A-A5211EA18FB0}" destId="{902C9108-E7FF-4F7A-91EB-EE46DF52A745}" srcOrd="0" destOrd="1" presId="urn:microsoft.com/office/officeart/2005/8/layout/hProcess4"/>
    <dgm:cxn modelId="{AEBAAE09-1074-41F3-8394-EED03AE5A98F}" type="presOf" srcId="{E9611E91-111C-49C5-AE93-18C78E1CCE35}" destId="{DBA07371-BFCE-47F4-91DB-E247F758C7FA}" srcOrd="1" destOrd="0" presId="urn:microsoft.com/office/officeart/2005/8/layout/hProcess4"/>
    <dgm:cxn modelId="{7CE738B8-4359-4FF3-8E13-943D22A370D6}" type="presOf" srcId="{F350F2F9-283F-4425-B45E-57D723DB720D}" destId="{28E7A4C2-D5D7-4679-936F-05FB6811F7B4}" srcOrd="0" destOrd="0" presId="urn:microsoft.com/office/officeart/2005/8/layout/hProcess4"/>
    <dgm:cxn modelId="{B21B7B2F-5281-4B28-A78F-947C8AFAACD8}" srcId="{80D1E187-A6AC-4D58-AA51-532A2389A4C5}" destId="{685A04C0-ABBD-45A0-AED2-F61D8B75F517}" srcOrd="1" destOrd="0" parTransId="{604D5E0A-8B41-4FD9-B8BB-AB36D8F35586}" sibTransId="{2261C71B-928D-4923-A2C8-D851C9C2FC9B}"/>
    <dgm:cxn modelId="{CD36D96F-6D0F-431A-AC37-76C5CA57C2E3}" srcId="{B691B459-CBCD-4A4A-B4DD-CA184E36CCF5}" destId="{DDDD5BA2-BBE0-4587-8676-7D6FCFD967BA}" srcOrd="1" destOrd="0" parTransId="{2BA1C0C8-3487-4F51-9C48-1C9F176C575C}" sibTransId="{F9152D54-B1DC-40B2-8E6C-C979ED35F3AD}"/>
    <dgm:cxn modelId="{CF66E38A-EEF5-4832-AB4A-82A6CC901E97}" type="presOf" srcId="{298B7FB1-DDED-4EBA-9A04-740BACD8A4DC}" destId="{56CA7687-A566-4C3F-AABD-42127B20AD6A}" srcOrd="1" destOrd="0" presId="urn:microsoft.com/office/officeart/2005/8/layout/hProcess4"/>
    <dgm:cxn modelId="{56188358-3F0A-4B2F-AA8A-836A7E64847D}" type="presOf" srcId="{2261C71B-928D-4923-A2C8-D851C9C2FC9B}" destId="{37305DD1-D5BA-43E0-9B8C-5A092E25A72D}" srcOrd="0" destOrd="0" presId="urn:microsoft.com/office/officeart/2005/8/layout/hProcess4"/>
    <dgm:cxn modelId="{3407A28E-71D9-43B7-9330-656329D66FC4}" srcId="{685A04C0-ABBD-45A0-AED2-F61D8B75F517}" destId="{04EF12B5-5CB0-40A4-A53A-A5211EA18FB0}" srcOrd="1" destOrd="0" parTransId="{9DAC6132-23FF-4CDA-AF6B-D0258D24BC11}" sibTransId="{FB6B8064-EFEF-4C64-895B-351125034272}"/>
    <dgm:cxn modelId="{6529CF14-53ED-442F-8116-9AB2257683C0}" type="presOf" srcId="{E6F918F9-8122-4691-9A2D-806CF62167B6}" destId="{3EB0DA1C-A869-4D71-A256-5DD358DDBF31}" srcOrd="1" destOrd="0" presId="urn:microsoft.com/office/officeart/2005/8/layout/hProcess4"/>
    <dgm:cxn modelId="{E3B7EC3D-7258-464C-AAAD-7FA20905346F}" type="presOf" srcId="{76731608-D5DA-4234-BCCB-FBEB141A0200}" destId="{49B70055-FC39-48D6-97A2-F236F3226ED5}" srcOrd="0" destOrd="1" presId="urn:microsoft.com/office/officeart/2005/8/layout/hProcess4"/>
    <dgm:cxn modelId="{800037CB-6CDB-4BA9-BCE6-0F4498C86559}" type="presParOf" srcId="{B1CDDEE3-8C6A-46D7-8073-126C5434311A}" destId="{4D183987-6AA3-4889-BE24-38F41E6DCA67}" srcOrd="0" destOrd="0" presId="urn:microsoft.com/office/officeart/2005/8/layout/hProcess4"/>
    <dgm:cxn modelId="{5F66CF71-4DFC-4864-B146-5A1933D33D8A}" type="presParOf" srcId="{B1CDDEE3-8C6A-46D7-8073-126C5434311A}" destId="{AE6FDB41-8A4D-4F66-87EB-52E6D2E206A4}" srcOrd="1" destOrd="0" presId="urn:microsoft.com/office/officeart/2005/8/layout/hProcess4"/>
    <dgm:cxn modelId="{6FC4CF5C-DFD8-4341-964E-EBDAB78ECABE}" type="presParOf" srcId="{B1CDDEE3-8C6A-46D7-8073-126C5434311A}" destId="{BE610C0C-76AE-427D-8C82-3FECA9437EF2}" srcOrd="2" destOrd="0" presId="urn:microsoft.com/office/officeart/2005/8/layout/hProcess4"/>
    <dgm:cxn modelId="{4596161A-DF72-4AB4-B00C-058FEB10C292}" type="presParOf" srcId="{BE610C0C-76AE-427D-8C82-3FECA9437EF2}" destId="{44351C3E-1944-407C-8630-6750C9AEB291}" srcOrd="0" destOrd="0" presId="urn:microsoft.com/office/officeart/2005/8/layout/hProcess4"/>
    <dgm:cxn modelId="{D3EEE8EE-D1FD-4A92-8DEB-5EF9DE051FFD}" type="presParOf" srcId="{44351C3E-1944-407C-8630-6750C9AEB291}" destId="{0D240138-9EF0-4F9C-8F72-D1412967A169}" srcOrd="0" destOrd="0" presId="urn:microsoft.com/office/officeart/2005/8/layout/hProcess4"/>
    <dgm:cxn modelId="{07D5F1D6-C753-4EAB-88FC-D5FA3999B2B9}" type="presParOf" srcId="{44351C3E-1944-407C-8630-6750C9AEB291}" destId="{C52FFF4C-848E-4195-A578-E14080B3D970}" srcOrd="1" destOrd="0" presId="urn:microsoft.com/office/officeart/2005/8/layout/hProcess4"/>
    <dgm:cxn modelId="{1B428FA4-F4EF-43EA-BBCE-969F556687A3}" type="presParOf" srcId="{44351C3E-1944-407C-8630-6750C9AEB291}" destId="{3EB0DA1C-A869-4D71-A256-5DD358DDBF31}" srcOrd="2" destOrd="0" presId="urn:microsoft.com/office/officeart/2005/8/layout/hProcess4"/>
    <dgm:cxn modelId="{4B5E827B-EB92-4709-A007-9824AAB37A08}" type="presParOf" srcId="{44351C3E-1944-407C-8630-6750C9AEB291}" destId="{30C611A4-CB19-406C-8353-A697FADE9098}" srcOrd="3" destOrd="0" presId="urn:microsoft.com/office/officeart/2005/8/layout/hProcess4"/>
    <dgm:cxn modelId="{CFB85429-9BE0-465E-978D-DE2D5D4FD015}" type="presParOf" srcId="{44351C3E-1944-407C-8630-6750C9AEB291}" destId="{0F9FA42B-7D88-43AE-BAFD-D634CFAF24C6}" srcOrd="4" destOrd="0" presId="urn:microsoft.com/office/officeart/2005/8/layout/hProcess4"/>
    <dgm:cxn modelId="{B35B84FB-3B13-43A6-8770-BCECA517680E}" type="presParOf" srcId="{BE610C0C-76AE-427D-8C82-3FECA9437EF2}" destId="{DD09DDE9-6990-405F-9AD3-FA205BB6B154}" srcOrd="1" destOrd="0" presId="urn:microsoft.com/office/officeart/2005/8/layout/hProcess4"/>
    <dgm:cxn modelId="{A59A5F94-3F2B-4BA3-9460-8635F58EA00C}" type="presParOf" srcId="{BE610C0C-76AE-427D-8C82-3FECA9437EF2}" destId="{28C4B895-D0EE-4CED-9839-9BF2EBAE7849}" srcOrd="2" destOrd="0" presId="urn:microsoft.com/office/officeart/2005/8/layout/hProcess4"/>
    <dgm:cxn modelId="{0B803A98-9700-413A-838C-9AE3C5848EB8}" type="presParOf" srcId="{28C4B895-D0EE-4CED-9839-9BF2EBAE7849}" destId="{38B4D4DB-A114-4EE3-BC54-008BE138718B}" srcOrd="0" destOrd="0" presId="urn:microsoft.com/office/officeart/2005/8/layout/hProcess4"/>
    <dgm:cxn modelId="{310F75C9-5C52-4BA2-AC32-D81DF264AD9C}" type="presParOf" srcId="{28C4B895-D0EE-4CED-9839-9BF2EBAE7849}" destId="{902C9108-E7FF-4F7A-91EB-EE46DF52A745}" srcOrd="1" destOrd="0" presId="urn:microsoft.com/office/officeart/2005/8/layout/hProcess4"/>
    <dgm:cxn modelId="{51C201D1-98A1-4FF2-81C1-3347E146DB1B}" type="presParOf" srcId="{28C4B895-D0EE-4CED-9839-9BF2EBAE7849}" destId="{56CA7687-A566-4C3F-AABD-42127B20AD6A}" srcOrd="2" destOrd="0" presId="urn:microsoft.com/office/officeart/2005/8/layout/hProcess4"/>
    <dgm:cxn modelId="{677761EC-EA2E-48BD-9490-BFE6E32DA750}" type="presParOf" srcId="{28C4B895-D0EE-4CED-9839-9BF2EBAE7849}" destId="{8D6553D5-0565-41D9-BBB2-F7164987C94E}" srcOrd="3" destOrd="0" presId="urn:microsoft.com/office/officeart/2005/8/layout/hProcess4"/>
    <dgm:cxn modelId="{9B148120-9A2B-44F6-8BC3-A6DC888243A7}" type="presParOf" srcId="{28C4B895-D0EE-4CED-9839-9BF2EBAE7849}" destId="{6805ADA4-9E32-4D49-9093-C242B22B0E92}" srcOrd="4" destOrd="0" presId="urn:microsoft.com/office/officeart/2005/8/layout/hProcess4"/>
    <dgm:cxn modelId="{C694D2B0-31A1-452F-BBBC-A108237447B8}" type="presParOf" srcId="{BE610C0C-76AE-427D-8C82-3FECA9437EF2}" destId="{37305DD1-D5BA-43E0-9B8C-5A092E25A72D}" srcOrd="3" destOrd="0" presId="urn:microsoft.com/office/officeart/2005/8/layout/hProcess4"/>
    <dgm:cxn modelId="{B16E9AE0-898C-48E7-86FF-E9BFA9149F52}" type="presParOf" srcId="{BE610C0C-76AE-427D-8C82-3FECA9437EF2}" destId="{01F11950-B910-4112-A29E-B861D02E3CDB}" srcOrd="4" destOrd="0" presId="urn:microsoft.com/office/officeart/2005/8/layout/hProcess4"/>
    <dgm:cxn modelId="{EF8C7116-8C21-47DC-A288-5777A62958E3}" type="presParOf" srcId="{01F11950-B910-4112-A29E-B861D02E3CDB}" destId="{46591F4D-B900-4C22-91BC-EC882EB0BED9}" srcOrd="0" destOrd="0" presId="urn:microsoft.com/office/officeart/2005/8/layout/hProcess4"/>
    <dgm:cxn modelId="{4D29A3F6-AD2B-4F3D-960F-3F315FB78AEF}" type="presParOf" srcId="{01F11950-B910-4112-A29E-B861D02E3CDB}" destId="{49B70055-FC39-48D6-97A2-F236F3226ED5}" srcOrd="1" destOrd="0" presId="urn:microsoft.com/office/officeart/2005/8/layout/hProcess4"/>
    <dgm:cxn modelId="{77D1438B-00FA-4182-BEDD-8DE111A52771}" type="presParOf" srcId="{01F11950-B910-4112-A29E-B861D02E3CDB}" destId="{DBA07371-BFCE-47F4-91DB-E247F758C7FA}" srcOrd="2" destOrd="0" presId="urn:microsoft.com/office/officeart/2005/8/layout/hProcess4"/>
    <dgm:cxn modelId="{E18FE729-3BB4-45E4-8D82-481AB0105D07}" type="presParOf" srcId="{01F11950-B910-4112-A29E-B861D02E3CDB}" destId="{28E7A4C2-D5D7-4679-936F-05FB6811F7B4}" srcOrd="3" destOrd="0" presId="urn:microsoft.com/office/officeart/2005/8/layout/hProcess4"/>
    <dgm:cxn modelId="{76D48E3C-76A2-47E9-B38C-2CD2A92CF024}" type="presParOf" srcId="{01F11950-B910-4112-A29E-B861D02E3CDB}" destId="{BDB6F35C-BE51-4319-BDA4-6BFB117E53D5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23F3583-3E95-4CFF-A59C-24143D4BA88B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B1DE46-2653-4532-8371-64FA19D01E39}">
      <dgm:prSet phldrT="[Text]"/>
      <dgm:spPr/>
      <dgm:t>
        <a:bodyPr/>
        <a:lstStyle/>
        <a:p>
          <a:r>
            <a:rPr lang="en-US" dirty="0"/>
            <a:t>Qualitative</a:t>
          </a:r>
        </a:p>
      </dgm:t>
    </dgm:pt>
    <dgm:pt modelId="{99863848-0BA7-4B97-AA68-09661E7D4DB1}" type="parTrans" cxnId="{83B1799E-CCF4-404F-B916-EBB6A5C10C68}">
      <dgm:prSet/>
      <dgm:spPr/>
      <dgm:t>
        <a:bodyPr/>
        <a:lstStyle/>
        <a:p>
          <a:endParaRPr lang="en-US"/>
        </a:p>
      </dgm:t>
    </dgm:pt>
    <dgm:pt modelId="{D874B108-AB14-458B-98F1-B63802AF0A7D}" type="sibTrans" cxnId="{83B1799E-CCF4-404F-B916-EBB6A5C10C68}">
      <dgm:prSet/>
      <dgm:spPr/>
      <dgm:t>
        <a:bodyPr/>
        <a:lstStyle/>
        <a:p>
          <a:endParaRPr lang="en-US"/>
        </a:p>
      </dgm:t>
    </dgm:pt>
    <dgm:pt modelId="{11683B6B-1E3A-4657-99B5-83908E2F2B39}">
      <dgm:prSet phldrT="[Text]"/>
      <dgm:spPr/>
      <dgm:t>
        <a:bodyPr/>
        <a:lstStyle/>
        <a:p>
          <a:r>
            <a:rPr lang="en-US" dirty="0"/>
            <a:t>Quantitative</a:t>
          </a:r>
        </a:p>
      </dgm:t>
    </dgm:pt>
    <dgm:pt modelId="{8CCB9B25-8A73-4915-9C6B-13854738A6BC}" type="parTrans" cxnId="{37675580-BCB7-425F-B8F8-BA2896C097A3}">
      <dgm:prSet/>
      <dgm:spPr/>
      <dgm:t>
        <a:bodyPr/>
        <a:lstStyle/>
        <a:p>
          <a:endParaRPr lang="en-US"/>
        </a:p>
      </dgm:t>
    </dgm:pt>
    <dgm:pt modelId="{C90308CD-568D-48AD-A359-F39D5F827069}" type="sibTrans" cxnId="{37675580-BCB7-425F-B8F8-BA2896C097A3}">
      <dgm:prSet/>
      <dgm:spPr/>
      <dgm:t>
        <a:bodyPr/>
        <a:lstStyle/>
        <a:p>
          <a:endParaRPr lang="en-US"/>
        </a:p>
      </dgm:t>
    </dgm:pt>
    <dgm:pt modelId="{F779BD5F-775A-4CC0-8942-BF442AFDEEEA}" type="pres">
      <dgm:prSet presAssocID="{823F3583-3E95-4CFF-A59C-24143D4BA88B}" presName="compositeShape" presStyleCnt="0">
        <dgm:presLayoutVars>
          <dgm:chMax val="2"/>
          <dgm:dir/>
          <dgm:resizeHandles val="exact"/>
        </dgm:presLayoutVars>
      </dgm:prSet>
      <dgm:spPr/>
    </dgm:pt>
    <dgm:pt modelId="{61C9F779-4E11-448B-9694-E61662118241}" type="pres">
      <dgm:prSet presAssocID="{823F3583-3E95-4CFF-A59C-24143D4BA88B}" presName="ribbon" presStyleLbl="node1" presStyleIdx="0" presStyleCnt="1"/>
      <dgm:spPr/>
    </dgm:pt>
    <dgm:pt modelId="{061D36E7-16CD-48F0-AD37-F15985A5F3E9}" type="pres">
      <dgm:prSet presAssocID="{823F3583-3E95-4CFF-A59C-24143D4BA88B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AB04542C-2B5D-4356-BC4C-58E659AEF9D7}" type="pres">
      <dgm:prSet presAssocID="{823F3583-3E95-4CFF-A59C-24143D4BA88B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3B1799E-CCF4-404F-B916-EBB6A5C10C68}" srcId="{823F3583-3E95-4CFF-A59C-24143D4BA88B}" destId="{2AB1DE46-2653-4532-8371-64FA19D01E39}" srcOrd="0" destOrd="0" parTransId="{99863848-0BA7-4B97-AA68-09661E7D4DB1}" sibTransId="{D874B108-AB14-458B-98F1-B63802AF0A7D}"/>
    <dgm:cxn modelId="{37675580-BCB7-425F-B8F8-BA2896C097A3}" srcId="{823F3583-3E95-4CFF-A59C-24143D4BA88B}" destId="{11683B6B-1E3A-4657-99B5-83908E2F2B39}" srcOrd="1" destOrd="0" parTransId="{8CCB9B25-8A73-4915-9C6B-13854738A6BC}" sibTransId="{C90308CD-568D-48AD-A359-F39D5F827069}"/>
    <dgm:cxn modelId="{E56CDC92-634F-425E-9687-339C881F1BE8}" type="presOf" srcId="{2AB1DE46-2653-4532-8371-64FA19D01E39}" destId="{061D36E7-16CD-48F0-AD37-F15985A5F3E9}" srcOrd="0" destOrd="0" presId="urn:microsoft.com/office/officeart/2005/8/layout/arrow6"/>
    <dgm:cxn modelId="{C3D62C7B-4784-4B22-8127-37C82EA43E80}" type="presOf" srcId="{823F3583-3E95-4CFF-A59C-24143D4BA88B}" destId="{F779BD5F-775A-4CC0-8942-BF442AFDEEEA}" srcOrd="0" destOrd="0" presId="urn:microsoft.com/office/officeart/2005/8/layout/arrow6"/>
    <dgm:cxn modelId="{5379B4E4-0D1A-405C-B22B-90F0020BF6B6}" type="presOf" srcId="{11683B6B-1E3A-4657-99B5-83908E2F2B39}" destId="{AB04542C-2B5D-4356-BC4C-58E659AEF9D7}" srcOrd="0" destOrd="0" presId="urn:microsoft.com/office/officeart/2005/8/layout/arrow6"/>
    <dgm:cxn modelId="{85AA0562-3443-4450-95C4-A8E2D3EA1D53}" type="presParOf" srcId="{F779BD5F-775A-4CC0-8942-BF442AFDEEEA}" destId="{61C9F779-4E11-448B-9694-E61662118241}" srcOrd="0" destOrd="0" presId="urn:microsoft.com/office/officeart/2005/8/layout/arrow6"/>
    <dgm:cxn modelId="{8430B9F3-74C1-4AB5-A2A2-65DFC4CAE4B2}" type="presParOf" srcId="{F779BD5F-775A-4CC0-8942-BF442AFDEEEA}" destId="{061D36E7-16CD-48F0-AD37-F15985A5F3E9}" srcOrd="1" destOrd="0" presId="urn:microsoft.com/office/officeart/2005/8/layout/arrow6"/>
    <dgm:cxn modelId="{FD70A477-2D84-4FDC-9115-2706129ACECB}" type="presParOf" srcId="{F779BD5F-775A-4CC0-8942-BF442AFDEEEA}" destId="{AB04542C-2B5D-4356-BC4C-58E659AEF9D7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13EC7B5-5BE1-4485-867E-6EA00FD284FA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96EE6C-B18B-4B72-9372-0DBBAF4F707C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2000" b="1" dirty="0">
              <a:latin typeface="Cambria" panose="02040503050406030204" pitchFamily="18" charset="0"/>
            </a:rPr>
            <a:t>Determine Scope of Problem</a:t>
          </a:r>
        </a:p>
      </dgm:t>
    </dgm:pt>
    <dgm:pt modelId="{F81E8BFF-1F27-4F36-ADD8-C392C768E5D7}" type="parTrans" cxnId="{1C169649-2388-4869-9B1B-F576A690256D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93606360-9C7B-48C0-823E-CD40969B756F}" type="sibTrans" cxnId="{1C169649-2388-4869-9B1B-F576A690256D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3C569443-D955-44AF-B08C-9BDAEA2B46DC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2000" b="1" dirty="0">
              <a:latin typeface="Cambria" panose="02040503050406030204" pitchFamily="18" charset="0"/>
            </a:rPr>
            <a:t>Identify &amp; Engage</a:t>
          </a:r>
        </a:p>
      </dgm:t>
    </dgm:pt>
    <dgm:pt modelId="{68F0FC92-FB60-4E28-9453-21E7C57B2515}" type="parTrans" cxnId="{CA68BAAE-A092-42B8-88C5-904E876F04D2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3337145A-847B-47F0-BAE4-E5458F307AFE}" type="sibTrans" cxnId="{CA68BAAE-A092-42B8-88C5-904E876F04D2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9C83490F-7685-42E0-9CAF-21D904D725E6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800" b="1" dirty="0">
              <a:latin typeface="Cambria" panose="02040503050406030204" pitchFamily="18" charset="0"/>
            </a:rPr>
            <a:t>Develop &amp; Implement Process</a:t>
          </a:r>
        </a:p>
      </dgm:t>
    </dgm:pt>
    <dgm:pt modelId="{D6E4C6D2-3843-4816-8E9E-EBE4D3C843D6}" type="parTrans" cxnId="{845C01B0-A65E-4A66-B3E5-012ECA19F10C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EFAFF2BA-99F4-47BD-B3FF-E1DDC870CB58}" type="sibTrans" cxnId="{845C01B0-A65E-4A66-B3E5-012ECA19F10C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89F21D05-5A1D-4FFC-B83B-39344CBDE8EB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2000" dirty="0">
              <a:latin typeface="Cambria" panose="02040503050406030204" pitchFamily="18" charset="0"/>
            </a:rPr>
            <a:t> </a:t>
          </a:r>
          <a:r>
            <a:rPr lang="en-US" sz="2000" b="1" dirty="0">
              <a:latin typeface="Cambria" panose="02040503050406030204" pitchFamily="18" charset="0"/>
            </a:rPr>
            <a:t>Monitor &amp; Assess </a:t>
          </a:r>
        </a:p>
      </dgm:t>
    </dgm:pt>
    <dgm:pt modelId="{A4469454-E522-464A-B41F-F4AB5C20135C}" type="parTrans" cxnId="{DF5F817A-1A68-4A52-B745-1CF4AA97A7BF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36DA53EA-4DC2-42C9-AF0F-4C938FBAC29B}" type="sibTrans" cxnId="{DF5F817A-1A68-4A52-B745-1CF4AA97A7BF}">
      <dgm:prSet/>
      <dgm:spPr/>
      <dgm:t>
        <a:bodyPr/>
        <a:lstStyle/>
        <a:p>
          <a:endParaRPr lang="en-US">
            <a:latin typeface="Cambria" panose="02040503050406030204" pitchFamily="18" charset="0"/>
          </a:endParaRPr>
        </a:p>
      </dgm:t>
    </dgm:pt>
    <dgm:pt modelId="{F8F992FF-ACEF-48A8-9913-670E01EC4DA9}" type="pres">
      <dgm:prSet presAssocID="{F13EC7B5-5BE1-4485-867E-6EA00FD284F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AB5DA62A-0F3C-4794-A762-14D06E5B8C8E}" type="pres">
      <dgm:prSet presAssocID="{6F96EE6C-B18B-4B72-9372-0DBBAF4F707C}" presName="Parent" presStyleLbl="node0" presStyleIdx="0" presStyleCnt="1">
        <dgm:presLayoutVars>
          <dgm:chMax val="6"/>
          <dgm:chPref val="6"/>
        </dgm:presLayoutVars>
      </dgm:prSet>
      <dgm:spPr/>
    </dgm:pt>
    <dgm:pt modelId="{8091541E-99D6-4E77-8CC9-4EEB5EA47B39}" type="pres">
      <dgm:prSet presAssocID="{3C569443-D955-44AF-B08C-9BDAEA2B46DC}" presName="Accent1" presStyleCnt="0"/>
      <dgm:spPr/>
    </dgm:pt>
    <dgm:pt modelId="{E623F7E1-2CDD-44D5-B80E-C8EFC6E09A5D}" type="pres">
      <dgm:prSet presAssocID="{3C569443-D955-44AF-B08C-9BDAEA2B46DC}" presName="Accent" presStyleLbl="bgShp" presStyleIdx="0" presStyleCnt="3"/>
      <dgm:spPr/>
    </dgm:pt>
    <dgm:pt modelId="{213E65DF-B909-4378-8305-C5FFB5030BCF}" type="pres">
      <dgm:prSet presAssocID="{3C569443-D955-44AF-B08C-9BDAEA2B46DC}" presName="Child1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9C167839-5BB9-4D4B-B342-50137D0249AF}" type="pres">
      <dgm:prSet presAssocID="{9C83490F-7685-42E0-9CAF-21D904D725E6}" presName="Accent2" presStyleCnt="0"/>
      <dgm:spPr/>
    </dgm:pt>
    <dgm:pt modelId="{42B6E287-C869-40E6-8B5F-58C38C0236A1}" type="pres">
      <dgm:prSet presAssocID="{9C83490F-7685-42E0-9CAF-21D904D725E6}" presName="Accent" presStyleLbl="bgShp" presStyleIdx="1" presStyleCnt="3"/>
      <dgm:spPr/>
    </dgm:pt>
    <dgm:pt modelId="{80064B35-9280-41EE-A904-4B9949B2C344}" type="pres">
      <dgm:prSet presAssocID="{9C83490F-7685-42E0-9CAF-21D904D725E6}" presName="Child2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DFA43351-7973-4C36-9B0F-067A2C8FE2CC}" type="pres">
      <dgm:prSet presAssocID="{89F21D05-5A1D-4FFC-B83B-39344CBDE8EB}" presName="Accent3" presStyleCnt="0"/>
      <dgm:spPr/>
    </dgm:pt>
    <dgm:pt modelId="{27B22FB4-5A38-4FF1-B3C8-E4DB99C06352}" type="pres">
      <dgm:prSet presAssocID="{89F21D05-5A1D-4FFC-B83B-39344CBDE8EB}" presName="Accent" presStyleLbl="bgShp" presStyleIdx="2" presStyleCnt="3"/>
      <dgm:spPr/>
    </dgm:pt>
    <dgm:pt modelId="{CBDA70D6-928E-437B-B64C-B5CF6BB0D8FE}" type="pres">
      <dgm:prSet presAssocID="{89F21D05-5A1D-4FFC-B83B-39344CBDE8EB}" presName="Child3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845C01B0-A65E-4A66-B3E5-012ECA19F10C}" srcId="{6F96EE6C-B18B-4B72-9372-0DBBAF4F707C}" destId="{9C83490F-7685-42E0-9CAF-21D904D725E6}" srcOrd="1" destOrd="0" parTransId="{D6E4C6D2-3843-4816-8E9E-EBE4D3C843D6}" sibTransId="{EFAFF2BA-99F4-47BD-B3FF-E1DDC870CB58}"/>
    <dgm:cxn modelId="{DF5F817A-1A68-4A52-B745-1CF4AA97A7BF}" srcId="{6F96EE6C-B18B-4B72-9372-0DBBAF4F707C}" destId="{89F21D05-5A1D-4FFC-B83B-39344CBDE8EB}" srcOrd="2" destOrd="0" parTransId="{A4469454-E522-464A-B41F-F4AB5C20135C}" sibTransId="{36DA53EA-4DC2-42C9-AF0F-4C938FBAC29B}"/>
    <dgm:cxn modelId="{B2F17974-2DF3-4695-A234-7AB80867989D}" type="presOf" srcId="{89F21D05-5A1D-4FFC-B83B-39344CBDE8EB}" destId="{CBDA70D6-928E-437B-B64C-B5CF6BB0D8FE}" srcOrd="0" destOrd="0" presId="urn:microsoft.com/office/officeart/2011/layout/HexagonRadial"/>
    <dgm:cxn modelId="{CA68BAAE-A092-42B8-88C5-904E876F04D2}" srcId="{6F96EE6C-B18B-4B72-9372-0DBBAF4F707C}" destId="{3C569443-D955-44AF-B08C-9BDAEA2B46DC}" srcOrd="0" destOrd="0" parTransId="{68F0FC92-FB60-4E28-9453-21E7C57B2515}" sibTransId="{3337145A-847B-47F0-BAE4-E5458F307AFE}"/>
    <dgm:cxn modelId="{0B799332-8EE8-4F65-A8B6-4A6051CDCD4D}" type="presOf" srcId="{9C83490F-7685-42E0-9CAF-21D904D725E6}" destId="{80064B35-9280-41EE-A904-4B9949B2C344}" srcOrd="0" destOrd="0" presId="urn:microsoft.com/office/officeart/2011/layout/HexagonRadial"/>
    <dgm:cxn modelId="{1C169649-2388-4869-9B1B-F576A690256D}" srcId="{F13EC7B5-5BE1-4485-867E-6EA00FD284FA}" destId="{6F96EE6C-B18B-4B72-9372-0DBBAF4F707C}" srcOrd="0" destOrd="0" parTransId="{F81E8BFF-1F27-4F36-ADD8-C392C768E5D7}" sibTransId="{93606360-9C7B-48C0-823E-CD40969B756F}"/>
    <dgm:cxn modelId="{49DE887A-7C02-4B90-BEDD-A22DC26FBB5E}" type="presOf" srcId="{3C569443-D955-44AF-B08C-9BDAEA2B46DC}" destId="{213E65DF-B909-4378-8305-C5FFB5030BCF}" srcOrd="0" destOrd="0" presId="urn:microsoft.com/office/officeart/2011/layout/HexagonRadial"/>
    <dgm:cxn modelId="{7778CF38-04DE-4E58-A4B5-2132B92C2B9E}" type="presOf" srcId="{F13EC7B5-5BE1-4485-867E-6EA00FD284FA}" destId="{F8F992FF-ACEF-48A8-9913-670E01EC4DA9}" srcOrd="0" destOrd="0" presId="urn:microsoft.com/office/officeart/2011/layout/HexagonRadial"/>
    <dgm:cxn modelId="{F9023CA3-2C58-468E-8973-9D212D931A8B}" type="presOf" srcId="{6F96EE6C-B18B-4B72-9372-0DBBAF4F707C}" destId="{AB5DA62A-0F3C-4794-A762-14D06E5B8C8E}" srcOrd="0" destOrd="0" presId="urn:microsoft.com/office/officeart/2011/layout/HexagonRadial"/>
    <dgm:cxn modelId="{BAD959CE-6F75-4089-8E63-E16E5EBB8228}" type="presParOf" srcId="{F8F992FF-ACEF-48A8-9913-670E01EC4DA9}" destId="{AB5DA62A-0F3C-4794-A762-14D06E5B8C8E}" srcOrd="0" destOrd="0" presId="urn:microsoft.com/office/officeart/2011/layout/HexagonRadial"/>
    <dgm:cxn modelId="{30992F98-E247-4B6C-A783-609A425766E2}" type="presParOf" srcId="{F8F992FF-ACEF-48A8-9913-670E01EC4DA9}" destId="{8091541E-99D6-4E77-8CC9-4EEB5EA47B39}" srcOrd="1" destOrd="0" presId="urn:microsoft.com/office/officeart/2011/layout/HexagonRadial"/>
    <dgm:cxn modelId="{AD6DD293-015E-48D1-8BB4-4CBFB7BB4F7E}" type="presParOf" srcId="{8091541E-99D6-4E77-8CC9-4EEB5EA47B39}" destId="{E623F7E1-2CDD-44D5-B80E-C8EFC6E09A5D}" srcOrd="0" destOrd="0" presId="urn:microsoft.com/office/officeart/2011/layout/HexagonRadial"/>
    <dgm:cxn modelId="{A417BBEA-6301-4B02-9B7B-C1C53C427F48}" type="presParOf" srcId="{F8F992FF-ACEF-48A8-9913-670E01EC4DA9}" destId="{213E65DF-B909-4378-8305-C5FFB5030BCF}" srcOrd="2" destOrd="0" presId="urn:microsoft.com/office/officeart/2011/layout/HexagonRadial"/>
    <dgm:cxn modelId="{FD4875EB-83FF-41F3-B688-3E8DBB126297}" type="presParOf" srcId="{F8F992FF-ACEF-48A8-9913-670E01EC4DA9}" destId="{9C167839-5BB9-4D4B-B342-50137D0249AF}" srcOrd="3" destOrd="0" presId="urn:microsoft.com/office/officeart/2011/layout/HexagonRadial"/>
    <dgm:cxn modelId="{CFCF0E5B-FEAB-4638-882F-6F6077E6302E}" type="presParOf" srcId="{9C167839-5BB9-4D4B-B342-50137D0249AF}" destId="{42B6E287-C869-40E6-8B5F-58C38C0236A1}" srcOrd="0" destOrd="0" presId="urn:microsoft.com/office/officeart/2011/layout/HexagonRadial"/>
    <dgm:cxn modelId="{AA0CB5F8-834B-4475-932C-7964D61EA5C7}" type="presParOf" srcId="{F8F992FF-ACEF-48A8-9913-670E01EC4DA9}" destId="{80064B35-9280-41EE-A904-4B9949B2C344}" srcOrd="4" destOrd="0" presId="urn:microsoft.com/office/officeart/2011/layout/HexagonRadial"/>
    <dgm:cxn modelId="{E97E1DB0-2532-4CD3-B7F9-0D6C277563AE}" type="presParOf" srcId="{F8F992FF-ACEF-48A8-9913-670E01EC4DA9}" destId="{DFA43351-7973-4C36-9B0F-067A2C8FE2CC}" srcOrd="5" destOrd="0" presId="urn:microsoft.com/office/officeart/2011/layout/HexagonRadial"/>
    <dgm:cxn modelId="{1FAED8B5-261A-4B64-8F53-BB01294E50B2}" type="presParOf" srcId="{DFA43351-7973-4C36-9B0F-067A2C8FE2CC}" destId="{27B22FB4-5A38-4FF1-B3C8-E4DB99C06352}" srcOrd="0" destOrd="0" presId="urn:microsoft.com/office/officeart/2011/layout/HexagonRadial"/>
    <dgm:cxn modelId="{9285E78B-9F6A-42A3-BDF8-422717BA51BC}" type="presParOf" srcId="{F8F992FF-ACEF-48A8-9913-670E01EC4DA9}" destId="{CBDA70D6-928E-437B-B64C-B5CF6BB0D8FE}" srcOrd="6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609FB8-0E6B-41CF-88BA-A49BB9D50BB0}">
      <dsp:nvSpPr>
        <dsp:cNvPr id="0" name=""/>
        <dsp:cNvSpPr/>
      </dsp:nvSpPr>
      <dsp:spPr>
        <a:xfrm>
          <a:off x="1817370" y="2061051"/>
          <a:ext cx="2221230" cy="222123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 </a:t>
          </a:r>
        </a:p>
      </dsp:txBody>
      <dsp:txXfrm>
        <a:off x="2263936" y="2581364"/>
        <a:ext cx="1328098" cy="1141758"/>
      </dsp:txXfrm>
    </dsp:sp>
    <dsp:sp modelId="{1C705212-1B2F-472B-B02F-D9FE29BB716D}">
      <dsp:nvSpPr>
        <dsp:cNvPr id="0" name=""/>
        <dsp:cNvSpPr/>
      </dsp:nvSpPr>
      <dsp:spPr>
        <a:xfrm>
          <a:off x="525018" y="1536033"/>
          <a:ext cx="1615440" cy="161544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 </a:t>
          </a:r>
        </a:p>
      </dsp:txBody>
      <dsp:txXfrm>
        <a:off x="931710" y="1945183"/>
        <a:ext cx="802056" cy="797140"/>
      </dsp:txXfrm>
    </dsp:sp>
    <dsp:sp modelId="{4BE92598-C673-408E-8A2B-C9F0807EF953}">
      <dsp:nvSpPr>
        <dsp:cNvPr id="0" name=""/>
        <dsp:cNvSpPr/>
      </dsp:nvSpPr>
      <dsp:spPr>
        <a:xfrm rot="20700000">
          <a:off x="1429829" y="421544"/>
          <a:ext cx="1582801" cy="1582801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 </a:t>
          </a:r>
        </a:p>
      </dsp:txBody>
      <dsp:txXfrm rot="-20700000">
        <a:off x="1776984" y="768699"/>
        <a:ext cx="888492" cy="888492"/>
      </dsp:txXfrm>
    </dsp:sp>
    <dsp:sp modelId="{9F61F368-AFC6-4D55-B61A-CF901AF7BABB}">
      <dsp:nvSpPr>
        <dsp:cNvPr id="0" name=""/>
        <dsp:cNvSpPr/>
      </dsp:nvSpPr>
      <dsp:spPr>
        <a:xfrm>
          <a:off x="1644873" y="1726837"/>
          <a:ext cx="2843174" cy="2843174"/>
        </a:xfrm>
        <a:prstGeom prst="circularArrow">
          <a:avLst>
            <a:gd name="adj1" fmla="val 4687"/>
            <a:gd name="adj2" fmla="val 299029"/>
            <a:gd name="adj3" fmla="val 2512446"/>
            <a:gd name="adj4" fmla="val 1586931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8FE9BD-2E75-4BC8-86E0-295E17FAAA3F}">
      <dsp:nvSpPr>
        <dsp:cNvPr id="0" name=""/>
        <dsp:cNvSpPr/>
      </dsp:nvSpPr>
      <dsp:spPr>
        <a:xfrm>
          <a:off x="238926" y="1179265"/>
          <a:ext cx="2065743" cy="206574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6F7090-F013-4BB7-AF3D-705CD0E931E8}">
      <dsp:nvSpPr>
        <dsp:cNvPr id="0" name=""/>
        <dsp:cNvSpPr/>
      </dsp:nvSpPr>
      <dsp:spPr>
        <a:xfrm>
          <a:off x="1063710" y="75519"/>
          <a:ext cx="2227287" cy="222728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DA62A-0F3C-4794-A762-14D06E5B8C8E}">
      <dsp:nvSpPr>
        <dsp:cNvPr id="0" name=""/>
        <dsp:cNvSpPr/>
      </dsp:nvSpPr>
      <dsp:spPr>
        <a:xfrm>
          <a:off x="1339880" y="794069"/>
          <a:ext cx="2264659" cy="1958643"/>
        </a:xfrm>
        <a:prstGeom prst="hexagon">
          <a:avLst>
            <a:gd name="adj" fmla="val 28570"/>
            <a:gd name="vf" fmla="val 115470"/>
          </a:avLst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Cambria" panose="02040503050406030204" pitchFamily="18" charset="0"/>
            </a:rPr>
            <a:t>Determine Scope of Problem</a:t>
          </a:r>
        </a:p>
      </dsp:txBody>
      <dsp:txXfrm>
        <a:off x="1715130" y="1118612"/>
        <a:ext cx="1514159" cy="1309557"/>
      </dsp:txXfrm>
    </dsp:sp>
    <dsp:sp modelId="{42B6E287-C869-40E6-8B5F-58C38C0236A1}">
      <dsp:nvSpPr>
        <dsp:cNvPr id="0" name=""/>
        <dsp:cNvSpPr/>
      </dsp:nvSpPr>
      <dsp:spPr>
        <a:xfrm>
          <a:off x="3755191" y="1233051"/>
          <a:ext cx="854567" cy="73602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3E65DF-B909-4378-8305-C5FFB5030BCF}">
      <dsp:nvSpPr>
        <dsp:cNvPr id="0" name=""/>
        <dsp:cNvSpPr/>
      </dsp:nvSpPr>
      <dsp:spPr>
        <a:xfrm>
          <a:off x="3250510" y="0"/>
          <a:ext cx="1855642" cy="1605370"/>
        </a:xfrm>
        <a:prstGeom prst="hexagon">
          <a:avLst>
            <a:gd name="adj" fmla="val 28570"/>
            <a:gd name="vf" fmla="val 115470"/>
          </a:avLst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Cambria" panose="02040503050406030204" pitchFamily="18" charset="0"/>
            </a:rPr>
            <a:t>Identify &amp; Engage</a:t>
          </a:r>
        </a:p>
      </dsp:txBody>
      <dsp:txXfrm>
        <a:off x="3558032" y="266046"/>
        <a:ext cx="1240598" cy="1073278"/>
      </dsp:txXfrm>
    </dsp:sp>
    <dsp:sp modelId="{27B22FB4-5A38-4FF1-B3C8-E4DB99C06352}">
      <dsp:nvSpPr>
        <dsp:cNvPr id="0" name=""/>
        <dsp:cNvSpPr/>
      </dsp:nvSpPr>
      <dsp:spPr>
        <a:xfrm>
          <a:off x="3062197" y="2786724"/>
          <a:ext cx="854567" cy="73602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064B35-9280-41EE-A904-4B9949B2C344}">
      <dsp:nvSpPr>
        <dsp:cNvPr id="0" name=""/>
        <dsp:cNvSpPr/>
      </dsp:nvSpPr>
      <dsp:spPr>
        <a:xfrm>
          <a:off x="3250510" y="1940956"/>
          <a:ext cx="1855642" cy="1605370"/>
        </a:xfrm>
        <a:prstGeom prst="hexagon">
          <a:avLst>
            <a:gd name="adj" fmla="val 28570"/>
            <a:gd name="vf" fmla="val 115470"/>
          </a:avLst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mbria" panose="02040503050406030204" pitchFamily="18" charset="0"/>
            </a:rPr>
            <a:t>Develop &amp; Implement Process</a:t>
          </a:r>
        </a:p>
      </dsp:txBody>
      <dsp:txXfrm>
        <a:off x="3558032" y="2207002"/>
        <a:ext cx="1240598" cy="1073278"/>
      </dsp:txXfrm>
    </dsp:sp>
    <dsp:sp modelId="{CBDA70D6-928E-437B-B64C-B5CF6BB0D8FE}">
      <dsp:nvSpPr>
        <dsp:cNvPr id="0" name=""/>
        <dsp:cNvSpPr/>
      </dsp:nvSpPr>
      <dsp:spPr>
        <a:xfrm>
          <a:off x="1548532" y="2929575"/>
          <a:ext cx="1855642" cy="1605370"/>
        </a:xfrm>
        <a:prstGeom prst="hexagon">
          <a:avLst>
            <a:gd name="adj" fmla="val 28570"/>
            <a:gd name="vf" fmla="val 115470"/>
          </a:avLst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mbria" panose="02040503050406030204" pitchFamily="18" charset="0"/>
            </a:rPr>
            <a:t> </a:t>
          </a:r>
          <a:r>
            <a:rPr lang="en-US" sz="2000" b="1" kern="1200" dirty="0">
              <a:latin typeface="Cambria" panose="02040503050406030204" pitchFamily="18" charset="0"/>
            </a:rPr>
            <a:t>Monitor &amp; Assess </a:t>
          </a:r>
        </a:p>
      </dsp:txBody>
      <dsp:txXfrm>
        <a:off x="1856054" y="3195621"/>
        <a:ext cx="1240598" cy="10732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BAFA5C-A374-4753-9F82-64808CEA8BC3}">
      <dsp:nvSpPr>
        <dsp:cNvPr id="0" name=""/>
        <dsp:cNvSpPr/>
      </dsp:nvSpPr>
      <dsp:spPr>
        <a:xfrm>
          <a:off x="0" y="0"/>
          <a:ext cx="3934756" cy="393475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24649B-CC96-4860-8237-DE69B67970CC}">
      <dsp:nvSpPr>
        <dsp:cNvPr id="0" name=""/>
        <dsp:cNvSpPr/>
      </dsp:nvSpPr>
      <dsp:spPr>
        <a:xfrm>
          <a:off x="1967378" y="0"/>
          <a:ext cx="5521242" cy="393475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Eras Medium ITC" panose="020B0602030504020804" pitchFamily="34" charset="0"/>
            </a:rPr>
            <a:t>Total transports in 2015</a:t>
          </a:r>
        </a:p>
      </dsp:txBody>
      <dsp:txXfrm>
        <a:off x="1967378" y="0"/>
        <a:ext cx="2760621" cy="836135"/>
      </dsp:txXfrm>
    </dsp:sp>
    <dsp:sp modelId="{7DCCF506-11B3-42DB-B68E-7C97809D43A4}">
      <dsp:nvSpPr>
        <dsp:cNvPr id="0" name=""/>
        <dsp:cNvSpPr/>
      </dsp:nvSpPr>
      <dsp:spPr>
        <a:xfrm>
          <a:off x="516436" y="836135"/>
          <a:ext cx="2901882" cy="290188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shade val="80000"/>
            <a:hueOff val="102082"/>
            <a:satOff val="-1464"/>
            <a:lumOff val="85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5ECC19-0540-44F1-92BF-1B69B2320211}">
      <dsp:nvSpPr>
        <dsp:cNvPr id="0" name=""/>
        <dsp:cNvSpPr/>
      </dsp:nvSpPr>
      <dsp:spPr>
        <a:xfrm>
          <a:off x="1967378" y="836135"/>
          <a:ext cx="5521242" cy="290188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102082"/>
              <a:satOff val="-1464"/>
              <a:lumOff val="85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Eras Medium ITC" panose="020B0602030504020804" pitchFamily="34" charset="0"/>
            </a:rPr>
            <a:t>High Frequency Users </a:t>
          </a:r>
        </a:p>
      </dsp:txBody>
      <dsp:txXfrm>
        <a:off x="1967378" y="836135"/>
        <a:ext cx="2760621" cy="836135"/>
      </dsp:txXfrm>
    </dsp:sp>
    <dsp:sp modelId="{6D3F7D1F-1E84-443E-9BC8-362985A427C1}">
      <dsp:nvSpPr>
        <dsp:cNvPr id="0" name=""/>
        <dsp:cNvSpPr/>
      </dsp:nvSpPr>
      <dsp:spPr>
        <a:xfrm>
          <a:off x="1032873" y="1672271"/>
          <a:ext cx="1869009" cy="186900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shade val="80000"/>
            <a:hueOff val="204164"/>
            <a:satOff val="-2928"/>
            <a:lumOff val="170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6C96B-47E4-40C8-BCA8-E5B629E708B8}">
      <dsp:nvSpPr>
        <dsp:cNvPr id="0" name=""/>
        <dsp:cNvSpPr/>
      </dsp:nvSpPr>
      <dsp:spPr>
        <a:xfrm>
          <a:off x="1967378" y="1672271"/>
          <a:ext cx="5521242" cy="186900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204164"/>
              <a:satOff val="-2928"/>
              <a:lumOff val="170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Eras Medium ITC" panose="020B0602030504020804" pitchFamily="34" charset="0"/>
            </a:rPr>
            <a:t>Super User</a:t>
          </a:r>
        </a:p>
      </dsp:txBody>
      <dsp:txXfrm>
        <a:off x="1967378" y="1672271"/>
        <a:ext cx="2760621" cy="836135"/>
      </dsp:txXfrm>
    </dsp:sp>
    <dsp:sp modelId="{9947B83D-8F43-4452-878F-8EB0BA181FC6}">
      <dsp:nvSpPr>
        <dsp:cNvPr id="0" name=""/>
        <dsp:cNvSpPr/>
      </dsp:nvSpPr>
      <dsp:spPr>
        <a:xfrm>
          <a:off x="1549310" y="2508406"/>
          <a:ext cx="836135" cy="83613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40DDB1-363E-4B6B-AC68-0D43CE784AFF}">
      <dsp:nvSpPr>
        <dsp:cNvPr id="0" name=""/>
        <dsp:cNvSpPr/>
      </dsp:nvSpPr>
      <dsp:spPr>
        <a:xfrm>
          <a:off x="1967378" y="2508406"/>
          <a:ext cx="5521242" cy="8361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Eras Medium ITC" panose="020B0602030504020804" pitchFamily="34" charset="0"/>
            </a:rPr>
            <a:t>Care plan</a:t>
          </a:r>
        </a:p>
      </dsp:txBody>
      <dsp:txXfrm>
        <a:off x="1967378" y="2508406"/>
        <a:ext cx="2760621" cy="836135"/>
      </dsp:txXfrm>
    </dsp:sp>
    <dsp:sp modelId="{39849ED5-1A5E-40FC-8DE3-8CF267C42840}">
      <dsp:nvSpPr>
        <dsp:cNvPr id="0" name=""/>
        <dsp:cNvSpPr/>
      </dsp:nvSpPr>
      <dsp:spPr>
        <a:xfrm>
          <a:off x="4727999" y="0"/>
          <a:ext cx="2760621" cy="83613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Eras Medium ITC" panose="020B0602030504020804" pitchFamily="34" charset="0"/>
            </a:rPr>
            <a:t>N=101 101</a:t>
          </a:r>
        </a:p>
      </dsp:txBody>
      <dsp:txXfrm>
        <a:off x="4727999" y="0"/>
        <a:ext cx="2760621" cy="836135"/>
      </dsp:txXfrm>
    </dsp:sp>
    <dsp:sp modelId="{E03391F1-F8A3-497B-9F1E-44CEE2F2F092}">
      <dsp:nvSpPr>
        <dsp:cNvPr id="0" name=""/>
        <dsp:cNvSpPr/>
      </dsp:nvSpPr>
      <dsp:spPr>
        <a:xfrm>
          <a:off x="4727999" y="836135"/>
          <a:ext cx="2760621" cy="83613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Eras Medium ITC" panose="020B0602030504020804" pitchFamily="34" charset="0"/>
            </a:rPr>
            <a:t>3430 patients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>
              <a:latin typeface="Eras Medium ITC" panose="020B0602030504020804" pitchFamily="34" charset="0"/>
            </a:rPr>
            <a:t>N=20 215 (20.0%)</a:t>
          </a:r>
        </a:p>
      </dsp:txBody>
      <dsp:txXfrm>
        <a:off x="4727999" y="836135"/>
        <a:ext cx="2760621" cy="836135"/>
      </dsp:txXfrm>
    </dsp:sp>
    <dsp:sp modelId="{443E9EDA-C9CC-4FF9-AC58-4BA8F97459F1}">
      <dsp:nvSpPr>
        <dsp:cNvPr id="0" name=""/>
        <dsp:cNvSpPr/>
      </dsp:nvSpPr>
      <dsp:spPr>
        <a:xfrm>
          <a:off x="4727999" y="1672271"/>
          <a:ext cx="2760621" cy="83613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dirty="0">
              <a:latin typeface="Eras Medium ITC" panose="020B0602030504020804" pitchFamily="34" charset="0"/>
            </a:rPr>
            <a:t>20 patients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dirty="0">
              <a:latin typeface="Eras Medium ITC" panose="020B0602030504020804" pitchFamily="34" charset="0"/>
            </a:rPr>
            <a:t>N=1 155 (5.7%)</a:t>
          </a:r>
        </a:p>
      </dsp:txBody>
      <dsp:txXfrm>
        <a:off x="4727999" y="1672271"/>
        <a:ext cx="2760621" cy="836135"/>
      </dsp:txXfrm>
    </dsp:sp>
    <dsp:sp modelId="{61711208-2980-4084-B1C7-F9EF0062B1A0}">
      <dsp:nvSpPr>
        <dsp:cNvPr id="0" name=""/>
        <dsp:cNvSpPr/>
      </dsp:nvSpPr>
      <dsp:spPr>
        <a:xfrm>
          <a:off x="4727999" y="2508406"/>
          <a:ext cx="2760621" cy="83613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dirty="0">
              <a:latin typeface="Eras Medium ITC" panose="020B0602030504020804" pitchFamily="34" charset="0"/>
            </a:rPr>
            <a:t>3 patients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dirty="0">
              <a:latin typeface="Eras Medium ITC" panose="020B0602030504020804" pitchFamily="34" charset="0"/>
            </a:rPr>
            <a:t>N=265 (22.9%)</a:t>
          </a:r>
        </a:p>
      </dsp:txBody>
      <dsp:txXfrm>
        <a:off x="4727999" y="2508406"/>
        <a:ext cx="2760621" cy="8361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48412-D287-48E5-A0D3-6A3D7EAC2297}">
      <dsp:nvSpPr>
        <dsp:cNvPr id="0" name=""/>
        <dsp:cNvSpPr/>
      </dsp:nvSpPr>
      <dsp:spPr>
        <a:xfrm>
          <a:off x="647269" y="0"/>
          <a:ext cx="2026022" cy="2025993"/>
        </a:xfrm>
        <a:prstGeom prst="ellipse">
          <a:avLst/>
        </a:prstGeom>
        <a:solidFill>
          <a:schemeClr val="accent1">
            <a:shade val="80000"/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</a:rPr>
            <a:t>Experiencing Homelessness</a:t>
          </a:r>
        </a:p>
      </dsp:txBody>
      <dsp:txXfrm>
        <a:off x="943973" y="296700"/>
        <a:ext cx="1432614" cy="1432593"/>
      </dsp:txXfrm>
    </dsp:sp>
    <dsp:sp modelId="{69AF88F0-38CB-4D4F-84C6-ABA8DD858099}">
      <dsp:nvSpPr>
        <dsp:cNvPr id="0" name=""/>
        <dsp:cNvSpPr/>
      </dsp:nvSpPr>
      <dsp:spPr>
        <a:xfrm>
          <a:off x="1690081" y="1351224"/>
          <a:ext cx="2026022" cy="2025993"/>
        </a:xfrm>
        <a:prstGeom prst="ellipse">
          <a:avLst/>
        </a:prstGeom>
        <a:solidFill>
          <a:schemeClr val="accent1">
            <a:shade val="80000"/>
            <a:alpha val="50000"/>
            <a:hueOff val="153123"/>
            <a:satOff val="-2196"/>
            <a:lumOff val="128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</a:rPr>
            <a:t>Inappropriate level of care</a:t>
          </a:r>
        </a:p>
      </dsp:txBody>
      <dsp:txXfrm>
        <a:off x="1986785" y="1647924"/>
        <a:ext cx="1432614" cy="1432593"/>
      </dsp:txXfrm>
    </dsp:sp>
    <dsp:sp modelId="{C267C157-FCC6-463E-A94E-3BE5452E3851}">
      <dsp:nvSpPr>
        <dsp:cNvPr id="0" name=""/>
        <dsp:cNvSpPr/>
      </dsp:nvSpPr>
      <dsp:spPr>
        <a:xfrm>
          <a:off x="2452727" y="0"/>
          <a:ext cx="1987750" cy="2025993"/>
        </a:xfrm>
        <a:prstGeom prst="ellipse">
          <a:avLst/>
        </a:prstGeom>
        <a:solidFill>
          <a:schemeClr val="accent1">
            <a:shade val="80000"/>
            <a:alpha val="5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</a:rPr>
            <a:t>Managing chronic illness</a:t>
          </a:r>
        </a:p>
      </dsp:txBody>
      <dsp:txXfrm>
        <a:off x="2743826" y="296700"/>
        <a:ext cx="1405552" cy="14325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445740-9B19-4528-903F-81021B786205}">
      <dsp:nvSpPr>
        <dsp:cNvPr id="0" name=""/>
        <dsp:cNvSpPr/>
      </dsp:nvSpPr>
      <dsp:spPr>
        <a:xfrm>
          <a:off x="4020597" y="4060107"/>
          <a:ext cx="972176" cy="9181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latin typeface="Cambria" panose="02040503050406030204" pitchFamily="18" charset="0"/>
              <a:ea typeface="+mn-ea"/>
              <a:cs typeface="+mn-cs"/>
            </a:rPr>
            <a:t>High Frequency Patient</a:t>
          </a:r>
        </a:p>
      </dsp:txBody>
      <dsp:txXfrm>
        <a:off x="4162969" y="4194566"/>
        <a:ext cx="687432" cy="649224"/>
      </dsp:txXfrm>
    </dsp:sp>
    <dsp:sp modelId="{E8F8154A-A3A3-4BE4-8C10-5C8519588F40}">
      <dsp:nvSpPr>
        <dsp:cNvPr id="0" name=""/>
        <dsp:cNvSpPr/>
      </dsp:nvSpPr>
      <dsp:spPr>
        <a:xfrm rot="10800000">
          <a:off x="517971" y="4309885"/>
          <a:ext cx="3309981" cy="41858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DE5065-B214-41FC-A404-02820B56E16C}">
      <dsp:nvSpPr>
        <dsp:cNvPr id="0" name=""/>
        <dsp:cNvSpPr/>
      </dsp:nvSpPr>
      <dsp:spPr>
        <a:xfrm>
          <a:off x="3919" y="4107936"/>
          <a:ext cx="1028105" cy="822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Cambria" panose="02040503050406030204" pitchFamily="18" charset="0"/>
              <a:ea typeface="+mn-ea"/>
              <a:cs typeface="+mn-cs"/>
            </a:rPr>
            <a:t>Mecklenburg EMS Agency</a:t>
          </a:r>
        </a:p>
      </dsp:txBody>
      <dsp:txXfrm>
        <a:off x="28009" y="4132026"/>
        <a:ext cx="979925" cy="774304"/>
      </dsp:txXfrm>
    </dsp:sp>
    <dsp:sp modelId="{0E3A737B-58F6-4963-B126-8B8FF6246F74}">
      <dsp:nvSpPr>
        <dsp:cNvPr id="0" name=""/>
        <dsp:cNvSpPr/>
      </dsp:nvSpPr>
      <dsp:spPr>
        <a:xfrm rot="12000000">
          <a:off x="658615" y="3512256"/>
          <a:ext cx="3313202" cy="41858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010DB-47F7-4E17-8DAB-4059DB24F32E}">
      <dsp:nvSpPr>
        <dsp:cNvPr id="0" name=""/>
        <dsp:cNvSpPr/>
      </dsp:nvSpPr>
      <dsp:spPr>
        <a:xfrm>
          <a:off x="244467" y="2743716"/>
          <a:ext cx="1028105" cy="822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Cambria" panose="02040503050406030204" pitchFamily="18" charset="0"/>
              <a:ea typeface="+mn-ea"/>
              <a:cs typeface="+mn-cs"/>
            </a:rPr>
            <a:t>Community Support Services</a:t>
          </a:r>
        </a:p>
      </dsp:txBody>
      <dsp:txXfrm>
        <a:off x="268557" y="2767806"/>
        <a:ext cx="979925" cy="774304"/>
      </dsp:txXfrm>
    </dsp:sp>
    <dsp:sp modelId="{B40634ED-25CC-4184-B728-44A1272AD849}">
      <dsp:nvSpPr>
        <dsp:cNvPr id="0" name=""/>
        <dsp:cNvSpPr/>
      </dsp:nvSpPr>
      <dsp:spPr>
        <a:xfrm rot="13200000">
          <a:off x="1062662" y="2813359"/>
          <a:ext cx="3321065" cy="41858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C4F89B-4158-4594-B7CB-D7FFF478A819}">
      <dsp:nvSpPr>
        <dsp:cNvPr id="0" name=""/>
        <dsp:cNvSpPr/>
      </dsp:nvSpPr>
      <dsp:spPr>
        <a:xfrm>
          <a:off x="937100" y="1544040"/>
          <a:ext cx="1028105" cy="822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Cambria" panose="02040503050406030204" pitchFamily="18" charset="0"/>
              <a:ea typeface="+mn-ea"/>
              <a:cs typeface="+mn-cs"/>
            </a:rPr>
            <a:t>Charlotte Mecklenburg Police Department</a:t>
          </a:r>
        </a:p>
      </dsp:txBody>
      <dsp:txXfrm>
        <a:off x="961190" y="1568130"/>
        <a:ext cx="979925" cy="774304"/>
      </dsp:txXfrm>
    </dsp:sp>
    <dsp:sp modelId="{6049B6E9-247B-439C-9EDC-DC1182E8117C}">
      <dsp:nvSpPr>
        <dsp:cNvPr id="0" name=""/>
        <dsp:cNvSpPr/>
      </dsp:nvSpPr>
      <dsp:spPr>
        <a:xfrm rot="14400000">
          <a:off x="1679945" y="2297287"/>
          <a:ext cx="3329530" cy="41858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EBE43-A681-4579-8A87-C6ADA10C5A98}">
      <dsp:nvSpPr>
        <dsp:cNvPr id="0" name=""/>
        <dsp:cNvSpPr/>
      </dsp:nvSpPr>
      <dsp:spPr>
        <a:xfrm>
          <a:off x="1998275" y="653609"/>
          <a:ext cx="1028105" cy="822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Cambria" panose="02040503050406030204" pitchFamily="18" charset="0"/>
              <a:ea typeface="+mn-ea"/>
              <a:cs typeface="+mn-cs"/>
            </a:rPr>
            <a:t>Charlotte Housing Authority</a:t>
          </a:r>
        </a:p>
      </dsp:txBody>
      <dsp:txXfrm>
        <a:off x="2022365" y="677699"/>
        <a:ext cx="979925" cy="774304"/>
      </dsp:txXfrm>
    </dsp:sp>
    <dsp:sp modelId="{026B3197-1FD9-4056-927F-22B2EF5584D8}">
      <dsp:nvSpPr>
        <dsp:cNvPr id="0" name=""/>
        <dsp:cNvSpPr/>
      </dsp:nvSpPr>
      <dsp:spPr>
        <a:xfrm rot="15600000">
          <a:off x="2436191" y="2023839"/>
          <a:ext cx="3334803" cy="41858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D129D1-1DB5-4135-85F4-46DBFCBB2D51}">
      <dsp:nvSpPr>
        <dsp:cNvPr id="0" name=""/>
        <dsp:cNvSpPr/>
      </dsp:nvSpPr>
      <dsp:spPr>
        <a:xfrm>
          <a:off x="3299999" y="179820"/>
          <a:ext cx="1028105" cy="822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Cambria" panose="02040503050406030204" pitchFamily="18" charset="0"/>
              <a:ea typeface="+mn-ea"/>
              <a:cs typeface="+mn-cs"/>
            </a:rPr>
            <a:t>Homeless Service Providers</a:t>
          </a:r>
        </a:p>
      </dsp:txBody>
      <dsp:txXfrm>
        <a:off x="3324089" y="203910"/>
        <a:ext cx="979925" cy="774304"/>
      </dsp:txXfrm>
    </dsp:sp>
    <dsp:sp modelId="{AA023218-3C7E-4C3F-8C16-770882ADE62E}">
      <dsp:nvSpPr>
        <dsp:cNvPr id="0" name=""/>
        <dsp:cNvSpPr/>
      </dsp:nvSpPr>
      <dsp:spPr>
        <a:xfrm rot="16800000">
          <a:off x="3242375" y="2023839"/>
          <a:ext cx="3334803" cy="41858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A3B7EC-2B1E-4F86-94E7-3B17367B92CB}">
      <dsp:nvSpPr>
        <dsp:cNvPr id="0" name=""/>
        <dsp:cNvSpPr/>
      </dsp:nvSpPr>
      <dsp:spPr>
        <a:xfrm>
          <a:off x="4685265" y="179820"/>
          <a:ext cx="1028105" cy="822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Cambria" panose="02040503050406030204" pitchFamily="18" charset="0"/>
              <a:ea typeface="+mn-ea"/>
              <a:cs typeface="+mn-cs"/>
            </a:rPr>
            <a:t>Behavioral Health Charlotte</a:t>
          </a:r>
        </a:p>
      </dsp:txBody>
      <dsp:txXfrm>
        <a:off x="4709355" y="203910"/>
        <a:ext cx="979925" cy="774304"/>
      </dsp:txXfrm>
    </dsp:sp>
    <dsp:sp modelId="{9195D554-2AC0-4F5A-9ABD-A9D664779273}">
      <dsp:nvSpPr>
        <dsp:cNvPr id="0" name=""/>
        <dsp:cNvSpPr/>
      </dsp:nvSpPr>
      <dsp:spPr>
        <a:xfrm rot="18000000">
          <a:off x="4003894" y="2297287"/>
          <a:ext cx="3329530" cy="41858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52DAB8-09E0-4886-8B03-C77471BE2E2F}">
      <dsp:nvSpPr>
        <dsp:cNvPr id="0" name=""/>
        <dsp:cNvSpPr/>
      </dsp:nvSpPr>
      <dsp:spPr>
        <a:xfrm>
          <a:off x="5986989" y="653609"/>
          <a:ext cx="1028105" cy="822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Cambria" panose="02040503050406030204" pitchFamily="18" charset="0"/>
              <a:ea typeface="+mn-ea"/>
              <a:cs typeface="+mn-cs"/>
            </a:rPr>
            <a:t>Cardinal Innovations (LME)</a:t>
          </a:r>
        </a:p>
      </dsp:txBody>
      <dsp:txXfrm>
        <a:off x="6011079" y="677699"/>
        <a:ext cx="979925" cy="774304"/>
      </dsp:txXfrm>
    </dsp:sp>
    <dsp:sp modelId="{F7725930-A8EB-4D60-9747-30FB9C093111}">
      <dsp:nvSpPr>
        <dsp:cNvPr id="0" name=""/>
        <dsp:cNvSpPr/>
      </dsp:nvSpPr>
      <dsp:spPr>
        <a:xfrm rot="19200000">
          <a:off x="4629643" y="2813359"/>
          <a:ext cx="3321065" cy="41858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C4AB0B-5D2A-4B1A-AAC4-E1E68A4EBD3D}">
      <dsp:nvSpPr>
        <dsp:cNvPr id="0" name=""/>
        <dsp:cNvSpPr/>
      </dsp:nvSpPr>
      <dsp:spPr>
        <a:xfrm>
          <a:off x="7048164" y="1544040"/>
          <a:ext cx="1028105" cy="822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>
              <a:latin typeface="Cambria" panose="02040503050406030204" pitchFamily="18" charset="0"/>
              <a:ea typeface="+mn-ea"/>
              <a:cs typeface="+mn-cs"/>
            </a:rPr>
            <a:t>Community </a:t>
          </a:r>
          <a:r>
            <a:rPr lang="en-US" sz="1100" b="1" kern="1200" dirty="0">
              <a:latin typeface="Cambria" panose="02040503050406030204" pitchFamily="18" charset="0"/>
              <a:ea typeface="+mn-ea"/>
              <a:cs typeface="+mn-cs"/>
            </a:rPr>
            <a:t>Care Partners of Greater Mecklenburg</a:t>
          </a:r>
        </a:p>
      </dsp:txBody>
      <dsp:txXfrm>
        <a:off x="7072254" y="1568130"/>
        <a:ext cx="979925" cy="774304"/>
      </dsp:txXfrm>
    </dsp:sp>
    <dsp:sp modelId="{14FFF36C-75E8-4C7B-A826-DEFBD641CA82}">
      <dsp:nvSpPr>
        <dsp:cNvPr id="0" name=""/>
        <dsp:cNvSpPr/>
      </dsp:nvSpPr>
      <dsp:spPr>
        <a:xfrm rot="20400000">
          <a:off x="5041553" y="3512256"/>
          <a:ext cx="3313202" cy="41858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25A0CD-7FFA-4433-8E28-D1DAAF0C0701}">
      <dsp:nvSpPr>
        <dsp:cNvPr id="0" name=""/>
        <dsp:cNvSpPr/>
      </dsp:nvSpPr>
      <dsp:spPr>
        <a:xfrm>
          <a:off x="7740797" y="2743716"/>
          <a:ext cx="1028105" cy="822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Cambria" panose="02040503050406030204" pitchFamily="18" charset="0"/>
              <a:ea typeface="+mn-ea"/>
              <a:cs typeface="+mn-cs"/>
            </a:rPr>
            <a:t>Hospital Systems</a:t>
          </a:r>
        </a:p>
      </dsp:txBody>
      <dsp:txXfrm>
        <a:off x="7764887" y="2767806"/>
        <a:ext cx="979925" cy="774304"/>
      </dsp:txXfrm>
    </dsp:sp>
    <dsp:sp modelId="{0A2FA094-AAD2-436D-B166-9D7562CA3383}">
      <dsp:nvSpPr>
        <dsp:cNvPr id="0" name=""/>
        <dsp:cNvSpPr/>
      </dsp:nvSpPr>
      <dsp:spPr>
        <a:xfrm>
          <a:off x="5185418" y="4309885"/>
          <a:ext cx="3309981" cy="41858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F8147-8EDC-476C-AD93-DA262006645F}">
      <dsp:nvSpPr>
        <dsp:cNvPr id="0" name=""/>
        <dsp:cNvSpPr/>
      </dsp:nvSpPr>
      <dsp:spPr>
        <a:xfrm>
          <a:off x="7981346" y="4107936"/>
          <a:ext cx="1028105" cy="822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>
              <a:latin typeface="Cambria" panose="02040503050406030204" pitchFamily="18" charset="0"/>
              <a:ea typeface="+mn-ea"/>
              <a:cs typeface="+mn-cs"/>
            </a:rPr>
            <a:t>Department of Social Services</a:t>
          </a:r>
        </a:p>
      </dsp:txBody>
      <dsp:txXfrm>
        <a:off x="8005436" y="4132026"/>
        <a:ext cx="979925" cy="7743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3E0495-210E-4A57-8C7E-614448FE21A9}">
      <dsp:nvSpPr>
        <dsp:cNvPr id="0" name=""/>
        <dsp:cNvSpPr/>
      </dsp:nvSpPr>
      <dsp:spPr>
        <a:xfrm rot="9555332">
          <a:off x="2142448" y="3065660"/>
          <a:ext cx="77838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78383" y="0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BAE3D8-5FEB-4161-B893-DB7A12558363}">
      <dsp:nvSpPr>
        <dsp:cNvPr id="0" name=""/>
        <dsp:cNvSpPr/>
      </dsp:nvSpPr>
      <dsp:spPr>
        <a:xfrm rot="83198">
          <a:off x="4756841" y="2603906"/>
          <a:ext cx="50103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1039" y="0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7C76B2-A5AA-472F-8DAF-6B65F267BD54}">
      <dsp:nvSpPr>
        <dsp:cNvPr id="0" name=""/>
        <dsp:cNvSpPr/>
      </dsp:nvSpPr>
      <dsp:spPr>
        <a:xfrm rot="12337701">
          <a:off x="2056097" y="1937905"/>
          <a:ext cx="88293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2935" y="0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AA5E53-2221-4B4A-A617-2D9754B0F5EB}">
      <dsp:nvSpPr>
        <dsp:cNvPr id="0" name=""/>
        <dsp:cNvSpPr/>
      </dsp:nvSpPr>
      <dsp:spPr>
        <a:xfrm>
          <a:off x="2895601" y="1752601"/>
          <a:ext cx="1861314" cy="1645430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Cambria" panose="02040503050406030204" pitchFamily="18" charset="0"/>
            </a:rPr>
            <a:t>Quality Improvement</a:t>
          </a:r>
        </a:p>
      </dsp:txBody>
      <dsp:txXfrm>
        <a:off x="2975924" y="1832924"/>
        <a:ext cx="1700668" cy="1484784"/>
      </dsp:txXfrm>
    </dsp:sp>
    <dsp:sp modelId="{7FAEA252-A649-4DCD-81F0-07BFC73FDFDD}">
      <dsp:nvSpPr>
        <dsp:cNvPr id="0" name=""/>
        <dsp:cNvSpPr/>
      </dsp:nvSpPr>
      <dsp:spPr>
        <a:xfrm>
          <a:off x="685808" y="990591"/>
          <a:ext cx="1413721" cy="834527"/>
        </a:xfrm>
        <a:prstGeom prst="roundRect">
          <a:avLst/>
        </a:prstGeom>
        <a:solidFill>
          <a:schemeClr val="accent1">
            <a:shade val="80000"/>
            <a:hueOff val="61249"/>
            <a:satOff val="-878"/>
            <a:lumOff val="512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</a:rPr>
            <a:t>External referral</a:t>
          </a:r>
        </a:p>
      </dsp:txBody>
      <dsp:txXfrm>
        <a:off x="726546" y="1031329"/>
        <a:ext cx="1332245" cy="753051"/>
      </dsp:txXfrm>
    </dsp:sp>
    <dsp:sp modelId="{1D4F0D6B-53C1-40AE-AC3F-9FF2898186B1}">
      <dsp:nvSpPr>
        <dsp:cNvPr id="0" name=""/>
        <dsp:cNvSpPr/>
      </dsp:nvSpPr>
      <dsp:spPr>
        <a:xfrm>
          <a:off x="5257807" y="2209805"/>
          <a:ext cx="1376384" cy="833643"/>
        </a:xfrm>
        <a:prstGeom prst="roundRect">
          <a:avLst/>
        </a:prstGeom>
        <a:solidFill>
          <a:schemeClr val="accent1">
            <a:shade val="80000"/>
            <a:hueOff val="122498"/>
            <a:satOff val="-1757"/>
            <a:lumOff val="1024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</a:rPr>
            <a:t>Manager</a:t>
          </a:r>
          <a:endParaRPr lang="en-US" sz="1100" kern="1200" dirty="0">
            <a:latin typeface="Cambria" panose="02040503050406030204" pitchFamily="18" charset="0"/>
          </a:endParaRPr>
        </a:p>
      </dsp:txBody>
      <dsp:txXfrm>
        <a:off x="5298502" y="2250500"/>
        <a:ext cx="1294994" cy="752253"/>
      </dsp:txXfrm>
    </dsp:sp>
    <dsp:sp modelId="{9C4ACE4E-BFD3-4287-8586-2128B7310D85}">
      <dsp:nvSpPr>
        <dsp:cNvPr id="0" name=""/>
        <dsp:cNvSpPr/>
      </dsp:nvSpPr>
      <dsp:spPr>
        <a:xfrm rot="18771554">
          <a:off x="6263508" y="2051020"/>
          <a:ext cx="43323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33230" y="0"/>
              </a:lnTo>
            </a:path>
          </a:pathLst>
        </a:custGeom>
        <a:noFill/>
        <a:ln w="254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B90E60-3992-457F-9A70-F2B1A84B7899}">
      <dsp:nvSpPr>
        <dsp:cNvPr id="0" name=""/>
        <dsp:cNvSpPr/>
      </dsp:nvSpPr>
      <dsp:spPr>
        <a:xfrm>
          <a:off x="6324606" y="1447808"/>
          <a:ext cx="1018115" cy="444427"/>
        </a:xfrm>
        <a:prstGeom prst="roundRect">
          <a:avLst/>
        </a:prstGeom>
        <a:solidFill>
          <a:schemeClr val="accent1">
            <a:shade val="80000"/>
            <a:hueOff val="183747"/>
            <a:satOff val="-2635"/>
            <a:lumOff val="153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mbria" panose="02040503050406030204" pitchFamily="18" charset="0"/>
            </a:rPr>
            <a:t>Supervisor</a:t>
          </a:r>
        </a:p>
      </dsp:txBody>
      <dsp:txXfrm>
        <a:off x="6346301" y="1469503"/>
        <a:ext cx="974725" cy="401037"/>
      </dsp:txXfrm>
    </dsp:sp>
    <dsp:sp modelId="{F3B39042-1D21-4129-9CE1-2EE37F48999F}">
      <dsp:nvSpPr>
        <dsp:cNvPr id="0" name=""/>
        <dsp:cNvSpPr/>
      </dsp:nvSpPr>
      <dsp:spPr>
        <a:xfrm rot="4042204">
          <a:off x="5991271" y="3236220"/>
          <a:ext cx="41770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7702" y="0"/>
              </a:lnTo>
            </a:path>
          </a:pathLst>
        </a:custGeom>
        <a:noFill/>
        <a:ln w="2540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7703C-15AF-494C-9FE0-321B8BF9F63A}">
      <dsp:nvSpPr>
        <dsp:cNvPr id="0" name=""/>
        <dsp:cNvSpPr/>
      </dsp:nvSpPr>
      <dsp:spPr>
        <a:xfrm>
          <a:off x="5791201" y="3428992"/>
          <a:ext cx="1147211" cy="404553"/>
        </a:xfrm>
        <a:prstGeom prst="roundRect">
          <a:avLst/>
        </a:prstGeom>
        <a:solidFill>
          <a:schemeClr val="accent1">
            <a:shade val="80000"/>
            <a:hueOff val="244997"/>
            <a:satOff val="-3514"/>
            <a:lumOff val="204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ambria" panose="02040503050406030204" pitchFamily="18" charset="0"/>
            </a:rPr>
            <a:t>Employee</a:t>
          </a:r>
        </a:p>
      </dsp:txBody>
      <dsp:txXfrm>
        <a:off x="5810950" y="3448741"/>
        <a:ext cx="1107713" cy="365055"/>
      </dsp:txXfrm>
    </dsp:sp>
    <dsp:sp modelId="{FA7E19CD-6701-42FF-A87A-3799BC588AB0}">
      <dsp:nvSpPr>
        <dsp:cNvPr id="0" name=""/>
        <dsp:cNvSpPr/>
      </dsp:nvSpPr>
      <dsp:spPr>
        <a:xfrm>
          <a:off x="685795" y="3124189"/>
          <a:ext cx="1481884" cy="719919"/>
        </a:xfrm>
        <a:prstGeom prst="roundRect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Cambria" panose="02040503050406030204" pitchFamily="18" charset="0"/>
            </a:rPr>
            <a:t>Empirically determined</a:t>
          </a:r>
        </a:p>
      </dsp:txBody>
      <dsp:txXfrm>
        <a:off x="720939" y="3159333"/>
        <a:ext cx="1411596" cy="64963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2FFF4C-848E-4195-A578-E14080B3D970}">
      <dsp:nvSpPr>
        <dsp:cNvPr id="0" name=""/>
        <dsp:cNvSpPr/>
      </dsp:nvSpPr>
      <dsp:spPr>
        <a:xfrm>
          <a:off x="782" y="1330628"/>
          <a:ext cx="2260822" cy="18647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Cambria" panose="02040503050406030204" pitchFamily="18" charset="0"/>
            </a:rPr>
            <a:t>Patient is identified and sent up through appropriate chain of command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Cambria" panose="02040503050406030204" pitchFamily="18" charset="0"/>
            </a:rPr>
            <a:t>Patient is forwarded to QI for analysis</a:t>
          </a:r>
        </a:p>
      </dsp:txBody>
      <dsp:txXfrm>
        <a:off x="43694" y="1373540"/>
        <a:ext cx="2174998" cy="1379301"/>
      </dsp:txXfrm>
    </dsp:sp>
    <dsp:sp modelId="{DD09DDE9-6990-405F-9AD3-FA205BB6B154}">
      <dsp:nvSpPr>
        <dsp:cNvPr id="0" name=""/>
        <dsp:cNvSpPr/>
      </dsp:nvSpPr>
      <dsp:spPr>
        <a:xfrm>
          <a:off x="1280099" y="1806026"/>
          <a:ext cx="2447481" cy="2447481"/>
        </a:xfrm>
        <a:prstGeom prst="leftCircularArrow">
          <a:avLst>
            <a:gd name="adj1" fmla="val 2969"/>
            <a:gd name="adj2" fmla="val 363730"/>
            <a:gd name="adj3" fmla="val 2140243"/>
            <a:gd name="adj4" fmla="val 9025491"/>
            <a:gd name="adj5" fmla="val 346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C611A4-CB19-406C-8353-A697FADE9098}">
      <dsp:nvSpPr>
        <dsp:cNvPr id="0" name=""/>
        <dsp:cNvSpPr/>
      </dsp:nvSpPr>
      <dsp:spPr>
        <a:xfrm>
          <a:off x="503186" y="2795754"/>
          <a:ext cx="2009619" cy="799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Cambria" panose="02040503050406030204" pitchFamily="18" charset="0"/>
            </a:rPr>
            <a:t>Identification</a:t>
          </a:r>
        </a:p>
      </dsp:txBody>
      <dsp:txXfrm>
        <a:off x="526593" y="2819161"/>
        <a:ext cx="1962805" cy="752345"/>
      </dsp:txXfrm>
    </dsp:sp>
    <dsp:sp modelId="{902C9108-E7FF-4F7A-91EB-EE46DF52A745}">
      <dsp:nvSpPr>
        <dsp:cNvPr id="0" name=""/>
        <dsp:cNvSpPr/>
      </dsp:nvSpPr>
      <dsp:spPr>
        <a:xfrm>
          <a:off x="2858787" y="1248784"/>
          <a:ext cx="2260822" cy="20272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Cambria" panose="02040503050406030204" pitchFamily="18" charset="0"/>
            </a:rPr>
            <a:t>QI assigns a transport volume score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>
              <a:latin typeface="Cambria" panose="02040503050406030204" pitchFamily="18" charset="0"/>
            </a:rPr>
            <a:t>QI forwards patient information for subjective assessment by the Medical Director and Assistant Medical Director for urgency score </a:t>
          </a:r>
        </a:p>
      </dsp:txBody>
      <dsp:txXfrm>
        <a:off x="2905439" y="1729843"/>
        <a:ext cx="2167518" cy="1499522"/>
      </dsp:txXfrm>
    </dsp:sp>
    <dsp:sp modelId="{37305DD1-D5BA-43E0-9B8C-5A092E25A72D}">
      <dsp:nvSpPr>
        <dsp:cNvPr id="0" name=""/>
        <dsp:cNvSpPr/>
      </dsp:nvSpPr>
      <dsp:spPr>
        <a:xfrm>
          <a:off x="4118935" y="199340"/>
          <a:ext cx="2736364" cy="2736364"/>
        </a:xfrm>
        <a:prstGeom prst="circularArrow">
          <a:avLst>
            <a:gd name="adj1" fmla="val 2655"/>
            <a:gd name="adj2" fmla="val 322955"/>
            <a:gd name="adj3" fmla="val 19502424"/>
            <a:gd name="adj4" fmla="val 12576401"/>
            <a:gd name="adj5" fmla="val 309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6553D5-0565-41D9-BBB2-F7164987C94E}">
      <dsp:nvSpPr>
        <dsp:cNvPr id="0" name=""/>
        <dsp:cNvSpPr/>
      </dsp:nvSpPr>
      <dsp:spPr>
        <a:xfrm>
          <a:off x="3361192" y="930468"/>
          <a:ext cx="2009619" cy="799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Cambria" panose="02040503050406030204" pitchFamily="18" charset="0"/>
            </a:rPr>
            <a:t>Approval</a:t>
          </a:r>
        </a:p>
      </dsp:txBody>
      <dsp:txXfrm>
        <a:off x="3384599" y="953875"/>
        <a:ext cx="1962805" cy="752345"/>
      </dsp:txXfrm>
    </dsp:sp>
    <dsp:sp modelId="{49B70055-FC39-48D6-97A2-F236F3226ED5}">
      <dsp:nvSpPr>
        <dsp:cNvPr id="0" name=""/>
        <dsp:cNvSpPr/>
      </dsp:nvSpPr>
      <dsp:spPr>
        <a:xfrm>
          <a:off x="5716793" y="1330628"/>
          <a:ext cx="2260822" cy="18647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1" kern="1200" dirty="0">
              <a:solidFill>
                <a:schemeClr val="tx2"/>
              </a:solidFill>
              <a:latin typeface="Cambria" panose="02040503050406030204" pitchFamily="18" charset="0"/>
            </a:rPr>
            <a:t>Approved</a:t>
          </a:r>
          <a:r>
            <a:rPr lang="en-US" sz="1300" kern="1200" dirty="0">
              <a:latin typeface="Cambria" panose="02040503050406030204" pitchFamily="18" charset="0"/>
            </a:rPr>
            <a:t>:  QI will refer patient to Super User list with the county and follow-up with referring party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1" kern="1200" dirty="0">
              <a:solidFill>
                <a:schemeClr val="tx2"/>
              </a:solidFill>
              <a:latin typeface="Cambria" panose="02040503050406030204" pitchFamily="18" charset="0"/>
            </a:rPr>
            <a:t>Not approved</a:t>
          </a:r>
          <a:r>
            <a:rPr lang="en-US" sz="1300" kern="1200" dirty="0">
              <a:latin typeface="Cambria" panose="02040503050406030204" pitchFamily="18" charset="0"/>
            </a:rPr>
            <a:t>: QI will follow-up with referring party</a:t>
          </a:r>
        </a:p>
      </dsp:txBody>
      <dsp:txXfrm>
        <a:off x="5759705" y="1373540"/>
        <a:ext cx="2174998" cy="1379301"/>
      </dsp:txXfrm>
    </dsp:sp>
    <dsp:sp modelId="{28E7A4C2-D5D7-4679-936F-05FB6811F7B4}">
      <dsp:nvSpPr>
        <dsp:cNvPr id="0" name=""/>
        <dsp:cNvSpPr/>
      </dsp:nvSpPr>
      <dsp:spPr>
        <a:xfrm>
          <a:off x="6219198" y="2795754"/>
          <a:ext cx="2009619" cy="7991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latin typeface="Cambria" panose="02040503050406030204" pitchFamily="18" charset="0"/>
            </a:rPr>
            <a:t>Referral</a:t>
          </a:r>
        </a:p>
      </dsp:txBody>
      <dsp:txXfrm>
        <a:off x="6242605" y="2819161"/>
        <a:ext cx="1962805" cy="75234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C9F779-4E11-448B-9694-E61662118241}">
      <dsp:nvSpPr>
        <dsp:cNvPr id="0" name=""/>
        <dsp:cNvSpPr/>
      </dsp:nvSpPr>
      <dsp:spPr>
        <a:xfrm>
          <a:off x="0" y="812799"/>
          <a:ext cx="6096000" cy="243840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1D36E7-16CD-48F0-AD37-F15985A5F3E9}">
      <dsp:nvSpPr>
        <dsp:cNvPr id="0" name=""/>
        <dsp:cNvSpPr/>
      </dsp:nvSpPr>
      <dsp:spPr>
        <a:xfrm>
          <a:off x="731520" y="1239519"/>
          <a:ext cx="2011680" cy="119481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4460" rIns="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Qualitative</a:t>
          </a:r>
        </a:p>
      </dsp:txBody>
      <dsp:txXfrm>
        <a:off x="731520" y="1239519"/>
        <a:ext cx="2011680" cy="1194816"/>
      </dsp:txXfrm>
    </dsp:sp>
    <dsp:sp modelId="{AB04542C-2B5D-4356-BC4C-58E659AEF9D7}">
      <dsp:nvSpPr>
        <dsp:cNvPr id="0" name=""/>
        <dsp:cNvSpPr/>
      </dsp:nvSpPr>
      <dsp:spPr>
        <a:xfrm>
          <a:off x="3048000" y="1629663"/>
          <a:ext cx="2377440" cy="119481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4460" rIns="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Quantitative</a:t>
          </a:r>
        </a:p>
      </dsp:txBody>
      <dsp:txXfrm>
        <a:off x="3048000" y="1629663"/>
        <a:ext cx="2377440" cy="119481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5DA62A-0F3C-4794-A762-14D06E5B8C8E}">
      <dsp:nvSpPr>
        <dsp:cNvPr id="0" name=""/>
        <dsp:cNvSpPr/>
      </dsp:nvSpPr>
      <dsp:spPr>
        <a:xfrm>
          <a:off x="1339880" y="794069"/>
          <a:ext cx="2264659" cy="1958643"/>
        </a:xfrm>
        <a:prstGeom prst="hexagon">
          <a:avLst>
            <a:gd name="adj" fmla="val 28570"/>
            <a:gd name="vf" fmla="val 115470"/>
          </a:avLst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Cambria" panose="02040503050406030204" pitchFamily="18" charset="0"/>
            </a:rPr>
            <a:t>Determine Scope of Problem</a:t>
          </a:r>
        </a:p>
      </dsp:txBody>
      <dsp:txXfrm>
        <a:off x="1715130" y="1118612"/>
        <a:ext cx="1514159" cy="1309557"/>
      </dsp:txXfrm>
    </dsp:sp>
    <dsp:sp modelId="{42B6E287-C869-40E6-8B5F-58C38C0236A1}">
      <dsp:nvSpPr>
        <dsp:cNvPr id="0" name=""/>
        <dsp:cNvSpPr/>
      </dsp:nvSpPr>
      <dsp:spPr>
        <a:xfrm>
          <a:off x="3755191" y="1233051"/>
          <a:ext cx="854567" cy="73602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3E65DF-B909-4378-8305-C5FFB5030BCF}">
      <dsp:nvSpPr>
        <dsp:cNvPr id="0" name=""/>
        <dsp:cNvSpPr/>
      </dsp:nvSpPr>
      <dsp:spPr>
        <a:xfrm>
          <a:off x="3250510" y="0"/>
          <a:ext cx="1855642" cy="1605370"/>
        </a:xfrm>
        <a:prstGeom prst="hexagon">
          <a:avLst>
            <a:gd name="adj" fmla="val 28570"/>
            <a:gd name="vf" fmla="val 115470"/>
          </a:avLst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Cambria" panose="02040503050406030204" pitchFamily="18" charset="0"/>
            </a:rPr>
            <a:t>Identify &amp; Engage</a:t>
          </a:r>
        </a:p>
      </dsp:txBody>
      <dsp:txXfrm>
        <a:off x="3558032" y="266046"/>
        <a:ext cx="1240598" cy="1073278"/>
      </dsp:txXfrm>
    </dsp:sp>
    <dsp:sp modelId="{27B22FB4-5A38-4FF1-B3C8-E4DB99C06352}">
      <dsp:nvSpPr>
        <dsp:cNvPr id="0" name=""/>
        <dsp:cNvSpPr/>
      </dsp:nvSpPr>
      <dsp:spPr>
        <a:xfrm>
          <a:off x="3062197" y="2786724"/>
          <a:ext cx="854567" cy="73602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064B35-9280-41EE-A904-4B9949B2C344}">
      <dsp:nvSpPr>
        <dsp:cNvPr id="0" name=""/>
        <dsp:cNvSpPr/>
      </dsp:nvSpPr>
      <dsp:spPr>
        <a:xfrm>
          <a:off x="3250510" y="1940956"/>
          <a:ext cx="1855642" cy="1605370"/>
        </a:xfrm>
        <a:prstGeom prst="hexagon">
          <a:avLst>
            <a:gd name="adj" fmla="val 28570"/>
            <a:gd name="vf" fmla="val 115470"/>
          </a:avLst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Cambria" panose="02040503050406030204" pitchFamily="18" charset="0"/>
            </a:rPr>
            <a:t>Develop &amp; Implement Process</a:t>
          </a:r>
        </a:p>
      </dsp:txBody>
      <dsp:txXfrm>
        <a:off x="3558032" y="2207002"/>
        <a:ext cx="1240598" cy="1073278"/>
      </dsp:txXfrm>
    </dsp:sp>
    <dsp:sp modelId="{CBDA70D6-928E-437B-B64C-B5CF6BB0D8FE}">
      <dsp:nvSpPr>
        <dsp:cNvPr id="0" name=""/>
        <dsp:cNvSpPr/>
      </dsp:nvSpPr>
      <dsp:spPr>
        <a:xfrm>
          <a:off x="1548532" y="2929575"/>
          <a:ext cx="1855642" cy="1605370"/>
        </a:xfrm>
        <a:prstGeom prst="hexagon">
          <a:avLst>
            <a:gd name="adj" fmla="val 28570"/>
            <a:gd name="vf" fmla="val 115470"/>
          </a:avLst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mbria" panose="02040503050406030204" pitchFamily="18" charset="0"/>
            </a:rPr>
            <a:t> </a:t>
          </a:r>
          <a:r>
            <a:rPr lang="en-US" sz="2000" b="1" kern="1200" dirty="0">
              <a:latin typeface="Cambria" panose="02040503050406030204" pitchFamily="18" charset="0"/>
            </a:rPr>
            <a:t>Monitor &amp; Assess </a:t>
          </a:r>
        </a:p>
      </dsp:txBody>
      <dsp:txXfrm>
        <a:off x="1856054" y="3195621"/>
        <a:ext cx="1240598" cy="10732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A87A7-075F-409D-9EE3-00DF46180745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38F04-5C3F-46F1-AA16-44B9CBB3B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70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48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192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576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11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576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57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576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0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17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829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7063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40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367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20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6829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379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124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379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20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36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80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5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80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95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80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192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38F04-5C3F-46F1-AA16-44B9CBB3BE7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19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98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15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6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9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38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3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99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80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6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3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AB416-281D-294A-A0B6-FD1A81C0F57B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7241C-D2EB-7E45-AC1A-8B14C76D2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67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notesSlide" Target="../notesSlides/notesSlide11.xml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2.png"/><Relationship Id="rId9" Type="http://schemas.microsoft.com/office/2007/relationships/diagramDrawing" Target="../diagrams/drawin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notesSlide" Target="../notesSlides/notesSlide13.xml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2.png"/><Relationship Id="rId9" Type="http://schemas.microsoft.com/office/2007/relationships/diagramDrawing" Target="../diagrams/drawing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notesSlide" Target="../notesSlides/notesSlide14.xml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2.png"/><Relationship Id="rId9" Type="http://schemas.microsoft.com/office/2007/relationships/diagramDrawing" Target="../diagrams/drawing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notesSlide" Target="../notesSlides/notesSlide17.xml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image" Target="../media/image2.png"/><Relationship Id="rId9" Type="http://schemas.microsoft.com/office/2007/relationships/diagramDrawing" Target="../diagrams/drawing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Relationship Id="rId5" Type="http://schemas.openxmlformats.org/officeDocument/2006/relationships/image" Target="../media/image6.emf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Relationship Id="rId5" Type="http://schemas.openxmlformats.org/officeDocument/2006/relationships/image" Target="../media/image7.e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Relationship Id="rId5" Type="http://schemas.openxmlformats.org/officeDocument/2006/relationships/image" Target="../media/image8.emf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notesSlide" Target="../notesSlides/notesSlide22.xml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3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image" Target="../media/image2.png"/><Relationship Id="rId9" Type="http://schemas.microsoft.com/office/2007/relationships/diagramDrawing" Target="../diagrams/drawing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4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Relationship Id="rId6" Type="http://schemas.openxmlformats.org/officeDocument/2006/relationships/hyperlink" Target="mailto:Karen.Pelletier2@MecklenburgCountyNC.gov" TargetMode="External"/><Relationship Id="rId5" Type="http://schemas.openxmlformats.org/officeDocument/2006/relationships/hyperlink" Target="mailto:Allison1@MEDIC911.com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notesSlide" Target="../notesSlides/notesSlide5.xml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notesSlide" Target="../notesSlides/notesSlide6.xml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notesSlide" Target="../notesSlides/notesSlide7.xml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2.png"/><Relationship Id="rId9" Type="http://schemas.microsoft.com/office/2007/relationships/diagramDrawing" Target="../diagrams/drawing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notesSlide" Target="../notesSlides/notesSlide8.xml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2.png"/><Relationship Id="rId9" Type="http://schemas.microsoft.com/office/2007/relationships/diagramDrawing" Target="../diagrams/drawin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HSDC_PowerPoint_Tit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12424" y="1313916"/>
            <a:ext cx="7280047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</a:p>
          <a:p>
            <a:pPr algn="r"/>
            <a:endParaRPr lang="en-US" b="1" dirty="0"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dirty="0">
                <a:latin typeface="Cambria" panose="02040503050406030204" pitchFamily="18" charset="0"/>
                <a:cs typeface="Myriad Pro"/>
              </a:rPr>
              <a:t>Allison Infinger, MSPH and Karen Pelletier, MSW</a:t>
            </a:r>
          </a:p>
          <a:p>
            <a:pPr algn="r"/>
            <a:endParaRPr lang="en-US" b="1" dirty="0">
              <a:latin typeface="Cambria" panose="02040503050406030204" pitchFamily="18" charset="0"/>
              <a:cs typeface="Myriad Pr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2426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6285" y="1802697"/>
            <a:ext cx="482705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Who is a </a:t>
            </a:r>
            <a:r>
              <a:rPr lang="en-US" sz="3200" b="1" i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super user?</a:t>
            </a:r>
            <a:endParaRPr lang="en-US" sz="3200" b="1" dirty="0">
              <a:solidFill>
                <a:srgbClr val="004379"/>
              </a:solidFill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76654"/>
              </p:ext>
            </p:extLst>
          </p:nvPr>
        </p:nvGraphicFramePr>
        <p:xfrm>
          <a:off x="1874459" y="2511182"/>
          <a:ext cx="5395082" cy="3577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5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9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92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1142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Complaints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latin typeface="Cambria" panose="02040503050406030204" pitchFamily="18" charset="0"/>
                        </a:rPr>
                        <a:t>Primary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>
                          <a:latin typeface="Cambria" panose="02040503050406030204" pitchFamily="18" charset="0"/>
                        </a:rPr>
                        <a:t>Secondary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142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  OD/Ingestion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35%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10%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142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  Breathing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10%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142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  Psychiatric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142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  Chronic Pain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40%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142">
                <a:tc>
                  <a:txBody>
                    <a:bodyPr/>
                    <a:lstStyle/>
                    <a:p>
                      <a:r>
                        <a:rPr lang="en-US" baseline="0" dirty="0">
                          <a:latin typeface="Cambria" panose="02040503050406030204" pitchFamily="18" charset="0"/>
                        </a:rPr>
                        <a:t>  Homelessness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25%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142">
                <a:tc>
                  <a:txBody>
                    <a:bodyPr/>
                    <a:lstStyle/>
                    <a:p>
                      <a:r>
                        <a:rPr lang="en-US" baseline="0" dirty="0">
                          <a:latin typeface="Cambria" panose="02040503050406030204" pitchFamily="18" charset="0"/>
                        </a:rPr>
                        <a:t>  Other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25%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10%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529813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4178808"/>
            <a:ext cx="766267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Myriad Pro"/>
                <a:cs typeface="Myriad Pro"/>
              </a:rPr>
              <a:t> </a:t>
            </a:r>
          </a:p>
          <a:p>
            <a:endParaRPr lang="en-US" dirty="0">
              <a:latin typeface="Myriad Pro"/>
              <a:cs typeface="Myriad Pro"/>
            </a:endParaRPr>
          </a:p>
          <a:p>
            <a:br>
              <a:rPr lang="fr-FR" sz="1600" dirty="0">
                <a:latin typeface="Myriad Pro"/>
                <a:cs typeface="Myriad Pro"/>
              </a:rPr>
            </a:br>
            <a:endParaRPr lang="fr-FR" sz="1600" dirty="0">
              <a:latin typeface="Myriad Pro"/>
              <a:cs typeface="Myriad Pro"/>
            </a:endParaRPr>
          </a:p>
          <a:p>
            <a:pPr>
              <a:buClr>
                <a:srgbClr val="004379"/>
              </a:buClr>
            </a:pPr>
            <a:endParaRPr lang="fr-FR" sz="1600" dirty="0">
              <a:latin typeface="Myriad Pro"/>
              <a:cs typeface="Myriad Pro"/>
            </a:endParaRPr>
          </a:p>
          <a:p>
            <a:pPr algn="ctr">
              <a:buClr>
                <a:srgbClr val="004379"/>
              </a:buClr>
            </a:pPr>
            <a:endParaRPr lang="fr-FR" sz="2000" dirty="0">
              <a:latin typeface="Myriad Pro"/>
              <a:cs typeface="Myriad Pro"/>
            </a:endParaRPr>
          </a:p>
          <a:p>
            <a:endParaRPr lang="en-US" dirty="0">
              <a:latin typeface="Myriad Pro"/>
              <a:cs typeface="Myriad Pro"/>
            </a:endParaRPr>
          </a:p>
          <a:p>
            <a:endParaRPr lang="en-US" dirty="0">
              <a:latin typeface="Myriad Pro"/>
              <a:cs typeface="Myriad Pro"/>
            </a:endParaRP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350826"/>
              </p:ext>
            </p:extLst>
          </p:nvPr>
        </p:nvGraphicFramePr>
        <p:xfrm>
          <a:off x="65314" y="1187532"/>
          <a:ext cx="9013371" cy="51580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89914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 descr="C:\Users\allisoni\AppData\Local\Microsoft\Windows\Temporary Internet Files\Content.IE5\AX6JM935\puzzle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294" y="1854471"/>
            <a:ext cx="6065083" cy="446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8662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4178808"/>
            <a:ext cx="766267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Myriad Pro"/>
                <a:cs typeface="Myriad Pro"/>
              </a:rPr>
              <a:t> </a:t>
            </a:r>
          </a:p>
          <a:p>
            <a:endParaRPr lang="en-US" dirty="0">
              <a:latin typeface="Myriad Pro"/>
              <a:cs typeface="Myriad Pro"/>
            </a:endParaRPr>
          </a:p>
          <a:p>
            <a:br>
              <a:rPr lang="fr-FR" sz="1600" dirty="0">
                <a:latin typeface="Myriad Pro"/>
                <a:cs typeface="Myriad Pro"/>
              </a:rPr>
            </a:br>
            <a:endParaRPr lang="fr-FR" sz="1600" dirty="0">
              <a:latin typeface="Myriad Pro"/>
              <a:cs typeface="Myriad Pro"/>
            </a:endParaRPr>
          </a:p>
          <a:p>
            <a:pPr>
              <a:buClr>
                <a:srgbClr val="004379"/>
              </a:buClr>
            </a:pPr>
            <a:endParaRPr lang="fr-FR" sz="1600" dirty="0">
              <a:latin typeface="Myriad Pro"/>
              <a:cs typeface="Myriad Pro"/>
            </a:endParaRPr>
          </a:p>
          <a:p>
            <a:pPr algn="ctr">
              <a:buClr>
                <a:srgbClr val="004379"/>
              </a:buClr>
            </a:pPr>
            <a:endParaRPr lang="fr-FR" sz="2000" dirty="0">
              <a:latin typeface="Myriad Pro"/>
              <a:cs typeface="Myriad Pro"/>
            </a:endParaRPr>
          </a:p>
          <a:p>
            <a:endParaRPr lang="en-US" dirty="0">
              <a:latin typeface="Myriad Pro"/>
              <a:cs typeface="Myriad Pro"/>
            </a:endParaRPr>
          </a:p>
          <a:p>
            <a:endParaRPr lang="en-US" dirty="0">
              <a:latin typeface="Myriad Pro"/>
              <a:cs typeface="Myria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5445242"/>
              </p:ext>
            </p:extLst>
          </p:nvPr>
        </p:nvGraphicFramePr>
        <p:xfrm>
          <a:off x="285466" y="1771684"/>
          <a:ext cx="92202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55092" y="1802526"/>
            <a:ext cx="5636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Development &amp; Implementation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334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4178808"/>
            <a:ext cx="766267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Myriad Pro"/>
                <a:cs typeface="Myriad Pro"/>
              </a:rPr>
              <a:t> </a:t>
            </a:r>
          </a:p>
          <a:p>
            <a:endParaRPr lang="en-US" dirty="0">
              <a:latin typeface="Myriad Pro"/>
              <a:cs typeface="Myriad Pro"/>
            </a:endParaRPr>
          </a:p>
          <a:p>
            <a:br>
              <a:rPr lang="fr-FR" sz="1600" dirty="0">
                <a:latin typeface="Myriad Pro"/>
                <a:cs typeface="Myriad Pro"/>
              </a:rPr>
            </a:br>
            <a:endParaRPr lang="fr-FR" sz="1600" dirty="0">
              <a:latin typeface="Myriad Pro"/>
              <a:cs typeface="Myriad Pro"/>
            </a:endParaRPr>
          </a:p>
          <a:p>
            <a:pPr>
              <a:buClr>
                <a:srgbClr val="004379"/>
              </a:buClr>
            </a:pPr>
            <a:endParaRPr lang="fr-FR" sz="1600" dirty="0">
              <a:latin typeface="Myriad Pro"/>
              <a:cs typeface="Myriad Pro"/>
            </a:endParaRPr>
          </a:p>
          <a:p>
            <a:pPr algn="ctr">
              <a:buClr>
                <a:srgbClr val="004379"/>
              </a:buClr>
            </a:pPr>
            <a:endParaRPr lang="fr-FR" sz="2000" dirty="0">
              <a:latin typeface="Myriad Pro"/>
              <a:cs typeface="Myriad Pro"/>
            </a:endParaRPr>
          </a:p>
          <a:p>
            <a:endParaRPr lang="en-US" dirty="0">
              <a:latin typeface="Myriad Pro"/>
              <a:cs typeface="Myriad Pro"/>
            </a:endParaRPr>
          </a:p>
          <a:p>
            <a:endParaRPr lang="en-US" dirty="0">
              <a:latin typeface="Myriad Pro"/>
              <a:cs typeface="Myria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66096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41332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4178808"/>
            <a:ext cx="766267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 </a:t>
            </a: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br>
              <a:rPr lang="fr-FR" sz="1600" dirty="0">
                <a:latin typeface="Cambria" panose="02040503050406030204" pitchFamily="18" charset="0"/>
                <a:cs typeface="Myriad Pro"/>
              </a:rPr>
            </a:b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>
              <a:buClr>
                <a:srgbClr val="004379"/>
              </a:buClr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algn="ctr">
              <a:buClr>
                <a:srgbClr val="004379"/>
              </a:buClr>
            </a:pPr>
            <a:endParaRPr lang="fr-FR" sz="2000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47800"/>
            <a:ext cx="7086600" cy="4641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26785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5831" y="1837116"/>
            <a:ext cx="728004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Development and Implementation</a:t>
            </a:r>
          </a:p>
          <a:p>
            <a:endParaRPr lang="en-US" sz="3200" b="1" dirty="0">
              <a:solidFill>
                <a:srgbClr val="004379"/>
              </a:solidFill>
              <a:latin typeface="Cambria" panose="02040503050406030204" pitchFamily="18" charset="0"/>
              <a:cs typeface="Myriad Pro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Set a schedule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Agree upon joint expectations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Establish data sharing agreements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Identify necessary tools and technologies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4379"/>
              </a:solidFill>
              <a:latin typeface="Cambria" panose="02040503050406030204" pitchFamily="18" charset="0"/>
              <a:cs typeface="Myria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0846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14270950"/>
              </p:ext>
            </p:extLst>
          </p:nvPr>
        </p:nvGraphicFramePr>
        <p:xfrm>
          <a:off x="1483057" y="19979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68991" y="1397000"/>
            <a:ext cx="4053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Monitor and Assess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3452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72" y="945930"/>
            <a:ext cx="8673655" cy="5439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56221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04" y="898634"/>
            <a:ext cx="8698792" cy="545486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6066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5831" y="1837116"/>
            <a:ext cx="7280047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About the Presenters</a:t>
            </a: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r>
              <a:rPr lang="fr-FR" sz="1600" dirty="0">
                <a:latin typeface="Cambria" panose="02040503050406030204" pitchFamily="18" charset="0"/>
                <a:cs typeface="Myriad Pro"/>
              </a:rPr>
              <a:t>Allison Infinger, MSPH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is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a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quality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improvement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analyst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with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Mecklenburg EMS Agency in Charlotte, NC. </a:t>
            </a: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r>
              <a:rPr lang="fr-FR" sz="1600" dirty="0">
                <a:latin typeface="Cambria" panose="02040503050406030204" pitchFamily="18" charset="0"/>
                <a:cs typeface="Myriad Pro"/>
              </a:rPr>
              <a:t>Karen Pelletier, MSW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is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the business manager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with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Community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Support Services for Mecklenburg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County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Government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in Charlotte, NC.</a:t>
            </a: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r>
              <a:rPr lang="fr-FR" sz="1600" dirty="0" err="1">
                <a:latin typeface="Cambria" panose="02040503050406030204" pitchFamily="18" charset="0"/>
                <a:cs typeface="Myriad Pro"/>
              </a:rPr>
              <a:t>Neither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presenter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has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any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conflicts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of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interest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 to </a:t>
            </a:r>
            <a:r>
              <a:rPr lang="fr-FR" sz="1600" dirty="0" err="1">
                <a:latin typeface="Cambria" panose="02040503050406030204" pitchFamily="18" charset="0"/>
                <a:cs typeface="Myriad Pro"/>
              </a:rPr>
              <a:t>disclose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.</a:t>
            </a: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36838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41" y="952933"/>
            <a:ext cx="8847117" cy="55478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95822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5831" y="1837116"/>
            <a:ext cx="7280047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Monitor and Assess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Context of patient  needs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Constant improvement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Focused updates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Sustaining engagement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Reassessing stakeholders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Adjusting time/date </a:t>
            </a:r>
          </a:p>
          <a:p>
            <a:pPr lvl="2"/>
            <a:endParaRPr lang="en-US" sz="2800" dirty="0">
              <a:latin typeface="Myriad Pro"/>
              <a:cs typeface="Myriad Pro"/>
            </a:endParaRPr>
          </a:p>
          <a:p>
            <a:endParaRPr lang="en-US" dirty="0">
              <a:latin typeface="Myriad Pro"/>
              <a:cs typeface="Myria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31299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49082" y="967179"/>
            <a:ext cx="2845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Cambria" panose="02040503050406030204" pitchFamily="18" charset="0"/>
              </a:rPr>
              <a:t>FRAMEWORK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572346951"/>
              </p:ext>
            </p:extLst>
          </p:nvPr>
        </p:nvGraphicFramePr>
        <p:xfrm>
          <a:off x="1245143" y="1626061"/>
          <a:ext cx="6446034" cy="453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400563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5831" y="1837116"/>
            <a:ext cx="7280047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Keys to Success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Change is a process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Identifying and responding to services gaps in timely manner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Need for social interventions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Innovative thinking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Keeping agencies engaged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Collaboration is key!</a:t>
            </a:r>
            <a:endParaRPr lang="en-US" dirty="0">
              <a:latin typeface="Myriad Pro"/>
              <a:cs typeface="Myriad Pro"/>
            </a:endParaRPr>
          </a:p>
          <a:p>
            <a:endParaRPr lang="en-US" dirty="0">
              <a:latin typeface="Myriad Pro"/>
              <a:cs typeface="Myria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072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5831" y="1837116"/>
            <a:ext cx="728004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cs typeface="Myriad Pro"/>
              </a:rPr>
              <a:t>Contact Information:</a:t>
            </a:r>
          </a:p>
          <a:p>
            <a:endParaRPr lang="en-US" sz="2400" dirty="0">
              <a:latin typeface="Cambria" panose="02040503050406030204" pitchFamily="18" charset="0"/>
              <a:cs typeface="Myriad Pro"/>
            </a:endParaRPr>
          </a:p>
          <a:p>
            <a:r>
              <a:rPr lang="en-US" sz="2400" dirty="0">
                <a:latin typeface="Cambria" panose="02040503050406030204" pitchFamily="18" charset="0"/>
                <a:cs typeface="Myriad Pro"/>
              </a:rPr>
              <a:t>Allison Infinger – Mecklenburg EMS Agency (MEDIC)</a:t>
            </a:r>
          </a:p>
          <a:p>
            <a:r>
              <a:rPr lang="en-US" sz="2400" dirty="0">
                <a:latin typeface="Cambria" panose="02040503050406030204" pitchFamily="18" charset="0"/>
                <a:cs typeface="Myriad Pro"/>
                <a:hlinkClick r:id="rId5"/>
              </a:rPr>
              <a:t>Allison1@MEDIC911.com</a:t>
            </a:r>
            <a:endParaRPr lang="en-US" sz="2400" dirty="0">
              <a:latin typeface="Cambria" panose="02040503050406030204" pitchFamily="18" charset="0"/>
              <a:cs typeface="Myriad Pro"/>
            </a:endParaRPr>
          </a:p>
          <a:p>
            <a:r>
              <a:rPr lang="en-US" sz="2400" dirty="0">
                <a:latin typeface="Cambria" panose="02040503050406030204" pitchFamily="18" charset="0"/>
                <a:cs typeface="Myriad Pro"/>
              </a:rPr>
              <a:t>704-943-6256</a:t>
            </a:r>
          </a:p>
          <a:p>
            <a:endParaRPr lang="en-US" sz="2400" dirty="0">
              <a:latin typeface="Cambria" panose="02040503050406030204" pitchFamily="18" charset="0"/>
              <a:cs typeface="Myriad Pro"/>
            </a:endParaRPr>
          </a:p>
          <a:p>
            <a:r>
              <a:rPr lang="en-US" sz="2400" dirty="0">
                <a:latin typeface="Cambria" panose="02040503050406030204" pitchFamily="18" charset="0"/>
                <a:cs typeface="Myriad Pro"/>
              </a:rPr>
              <a:t>Karen Pelletier – Mecklenburg County Community Support Services</a:t>
            </a:r>
          </a:p>
          <a:p>
            <a:r>
              <a:rPr lang="en-US" sz="2400" dirty="0">
                <a:latin typeface="Cambria" panose="02040503050406030204" pitchFamily="18" charset="0"/>
                <a:cs typeface="Myriad Pro"/>
                <a:hlinkClick r:id="rId6"/>
              </a:rPr>
              <a:t>Karen.Pelletier2@MecklenburgCountyNC.gov</a:t>
            </a:r>
            <a:endParaRPr lang="en-US" sz="2400" dirty="0">
              <a:latin typeface="Cambria" panose="02040503050406030204" pitchFamily="18" charset="0"/>
              <a:cs typeface="Myriad Pro"/>
            </a:endParaRPr>
          </a:p>
          <a:p>
            <a:r>
              <a:rPr lang="en-US" sz="2400" dirty="0">
                <a:latin typeface="Cambria" panose="02040503050406030204" pitchFamily="18" charset="0"/>
                <a:cs typeface="Myriad Pro"/>
              </a:rPr>
              <a:t>980-314-8904</a:t>
            </a:r>
          </a:p>
          <a:p>
            <a:r>
              <a:rPr lang="en-US" sz="2400" dirty="0">
                <a:latin typeface="Cambria" panose="02040503050406030204" pitchFamily="18" charset="0"/>
                <a:cs typeface="Myriad Pro"/>
              </a:rPr>
              <a:t>@KPMSW1</a:t>
            </a:r>
          </a:p>
          <a:p>
            <a:br>
              <a:rPr lang="fr-FR" sz="1600" dirty="0">
                <a:latin typeface="Cambria" panose="02040503050406030204" pitchFamily="18" charset="0"/>
                <a:cs typeface="Myriad Pro"/>
              </a:rPr>
            </a:b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>
              <a:buClr>
                <a:srgbClr val="004379"/>
              </a:buClr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8473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5831" y="1837116"/>
            <a:ext cx="728004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Session Objectives</a:t>
            </a: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</a:rPr>
              <a:t>Share and utilize data in determining individuals who most frequently access emergency medical care via emergency transports (9-1-1).  </a:t>
            </a:r>
          </a:p>
          <a:p>
            <a:endParaRPr lang="en-US" dirty="0">
              <a:latin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</a:rPr>
              <a:t>Identify and engage key stakeholders from across public and private systems.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mbria" panose="02040503050406030204" pitchFamily="18" charset="0"/>
              </a:rPr>
              <a:t>Understand the importance of continued engagement of key stakeholders is fundamental to coordinating care efforts and sustaining significant decreases of non-emergency transports. </a:t>
            </a: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3678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  <p:pic>
        <p:nvPicPr>
          <p:cNvPr id="1028" name="Picture 4" descr="http://ncpedia.org/sites/default/files/county/mecklenbur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6" y="2496380"/>
            <a:ext cx="732472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40904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Our Program</a:t>
            </a:r>
            <a:endParaRPr lang="fr-FR" sz="24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</a:pPr>
            <a:endParaRPr lang="fr-FR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</a:pPr>
            <a:r>
              <a:rPr lang="fr-FR" sz="2400" dirty="0" err="1">
                <a:latin typeface="Cambria" panose="02040503050406030204" pitchFamily="18" charset="0"/>
                <a:cs typeface="Myriad Pro"/>
              </a:rPr>
              <a:t>Fee</a:t>
            </a:r>
            <a:r>
              <a:rPr lang="fr-FR" sz="2400" dirty="0">
                <a:latin typeface="Cambria" panose="02040503050406030204" pitchFamily="18" charset="0"/>
                <a:cs typeface="Myriad Pro"/>
              </a:rPr>
              <a:t>-for-service vs. </a:t>
            </a:r>
          </a:p>
          <a:p>
            <a:pPr marL="0" indent="0">
              <a:buClr>
                <a:srgbClr val="004379"/>
              </a:buClr>
              <a:buNone/>
            </a:pPr>
            <a:r>
              <a:rPr lang="fr-FR" sz="2400" dirty="0">
                <a:latin typeface="Cambria" panose="02040503050406030204" pitchFamily="18" charset="0"/>
                <a:cs typeface="Myriad Pro"/>
              </a:rPr>
              <a:t>value-</a:t>
            </a:r>
            <a:r>
              <a:rPr lang="fr-FR" sz="2400" dirty="0" err="1">
                <a:latin typeface="Cambria" panose="02040503050406030204" pitchFamily="18" charset="0"/>
                <a:cs typeface="Myriad Pro"/>
              </a:rPr>
              <a:t>based</a:t>
            </a:r>
            <a:r>
              <a:rPr lang="fr-FR" sz="2400" dirty="0">
                <a:latin typeface="Cambria" panose="02040503050406030204" pitchFamily="18" charset="0"/>
                <a:cs typeface="Myriad Pro"/>
              </a:rPr>
              <a:t> service model</a:t>
            </a:r>
          </a:p>
          <a:p>
            <a:pPr marL="285750" indent="-285750">
              <a:buClr>
                <a:srgbClr val="004379"/>
              </a:buClr>
            </a:pPr>
            <a:r>
              <a:rPr lang="fr-FR" sz="2400" dirty="0">
                <a:latin typeface="Cambria" panose="02040503050406030204" pitchFamily="18" charset="0"/>
                <a:cs typeface="Myriad Pro"/>
              </a:rPr>
              <a:t>Patient-</a:t>
            </a:r>
            <a:r>
              <a:rPr lang="fr-FR" sz="2400" dirty="0" err="1">
                <a:latin typeface="Cambria" panose="02040503050406030204" pitchFamily="18" charset="0"/>
                <a:cs typeface="Myriad Pro"/>
              </a:rPr>
              <a:t>centered</a:t>
            </a:r>
            <a:endParaRPr lang="fr-FR" sz="24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</a:pPr>
            <a:r>
              <a:rPr lang="fr-FR" sz="2400" dirty="0">
                <a:latin typeface="Cambria" panose="02040503050406030204" pitchFamily="18" charset="0"/>
                <a:cs typeface="Myriad Pro"/>
              </a:rPr>
              <a:t>Collaborative</a:t>
            </a: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24557449"/>
              </p:ext>
            </p:extLst>
          </p:nvPr>
        </p:nvGraphicFramePr>
        <p:xfrm>
          <a:off x="4197823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24087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02508" y="1390261"/>
            <a:ext cx="2753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Cambria" panose="02040503050406030204" pitchFamily="18" charset="0"/>
              </a:rPr>
              <a:t>FRAMEWORK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552642977"/>
              </p:ext>
            </p:extLst>
          </p:nvPr>
        </p:nvGraphicFramePr>
        <p:xfrm>
          <a:off x="1245143" y="1975036"/>
          <a:ext cx="6446034" cy="453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11087" y="853864"/>
            <a:ext cx="385148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1678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5831" y="1542749"/>
            <a:ext cx="728004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Scope of Problem </a:t>
            </a: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8547230"/>
              </p:ext>
            </p:extLst>
          </p:nvPr>
        </p:nvGraphicFramePr>
        <p:xfrm>
          <a:off x="687257" y="2354475"/>
          <a:ext cx="7488621" cy="3934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35556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6285" y="2555904"/>
            <a:ext cx="397571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>
                <a:latin typeface="Cambria" panose="02040503050406030204" pitchFamily="18" charset="0"/>
                <a:cs typeface="Myriad Pro"/>
              </a:rPr>
              <a:t>Definition</a:t>
            </a:r>
            <a:r>
              <a:rPr lang="fr-FR" sz="1600" dirty="0">
                <a:latin typeface="Cambria" panose="02040503050406030204" pitchFamily="18" charset="0"/>
                <a:cs typeface="Myriad Pro"/>
              </a:rPr>
              <a:t>: </a:t>
            </a:r>
            <a:r>
              <a:rPr lang="fr-FR" dirty="0">
                <a:latin typeface="Cambria" panose="02040503050406030204" pitchFamily="18" charset="0"/>
                <a:cs typeface="Myriad Pro"/>
              </a:rPr>
              <a:t>all patients </a:t>
            </a:r>
            <a:r>
              <a:rPr lang="fr-FR" dirty="0" err="1">
                <a:latin typeface="Cambria" panose="02040503050406030204" pitchFamily="18" charset="0"/>
                <a:cs typeface="Myriad Pro"/>
              </a:rPr>
              <a:t>transported</a:t>
            </a:r>
            <a:r>
              <a:rPr lang="fr-FR" dirty="0">
                <a:latin typeface="Cambria" panose="02040503050406030204" pitchFamily="18" charset="0"/>
                <a:cs typeface="Myriad Pro"/>
              </a:rPr>
              <a:t> at a rate of ≥ 1.0 over four </a:t>
            </a:r>
            <a:r>
              <a:rPr lang="fr-FR" dirty="0" err="1">
                <a:latin typeface="Cambria" panose="02040503050406030204" pitchFamily="18" charset="0"/>
                <a:cs typeface="Myriad Pro"/>
              </a:rPr>
              <a:t>consecutive</a:t>
            </a:r>
            <a:r>
              <a:rPr lang="fr-FR" dirty="0">
                <a:latin typeface="Cambria" panose="02040503050406030204" pitchFamily="18" charset="0"/>
                <a:cs typeface="Myriad Pro"/>
              </a:rPr>
              <a:t> </a:t>
            </a:r>
            <a:r>
              <a:rPr lang="fr-FR" dirty="0" err="1">
                <a:latin typeface="Cambria" panose="02040503050406030204" pitchFamily="18" charset="0"/>
                <a:cs typeface="Myriad Pro"/>
              </a:rPr>
              <a:t>months</a:t>
            </a: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r>
              <a:rPr lang="fr-FR" dirty="0" err="1">
                <a:latin typeface="Cambria" panose="02040503050406030204" pitchFamily="18" charset="0"/>
                <a:cs typeface="Myriad Pro"/>
              </a:rPr>
              <a:t>Needs</a:t>
            </a:r>
            <a:r>
              <a:rPr lang="fr-FR" dirty="0">
                <a:latin typeface="Cambria" panose="02040503050406030204" pitchFamily="18" charset="0"/>
                <a:cs typeface="Myriad Pro"/>
              </a:rPr>
              <a:t>:</a:t>
            </a:r>
          </a:p>
          <a:p>
            <a:pPr marL="742950" lvl="1" indent="-285750">
              <a:buClr>
                <a:srgbClr val="004379"/>
              </a:buClr>
              <a:buFont typeface="Arial"/>
              <a:buChar char="•"/>
            </a:pPr>
            <a:r>
              <a:rPr lang="fr-FR" dirty="0" err="1">
                <a:latin typeface="Cambria" panose="02040503050406030204" pitchFamily="18" charset="0"/>
                <a:cs typeface="Myriad Pro"/>
              </a:rPr>
              <a:t>Medical</a:t>
            </a:r>
            <a:endParaRPr lang="fr-FR" dirty="0">
              <a:latin typeface="Cambria" panose="02040503050406030204" pitchFamily="18" charset="0"/>
              <a:cs typeface="Myriad Pro"/>
            </a:endParaRPr>
          </a:p>
          <a:p>
            <a:pPr marL="742950" lvl="1" indent="-285750">
              <a:buClr>
                <a:srgbClr val="004379"/>
              </a:buClr>
              <a:buFont typeface="Arial"/>
              <a:buChar char="•"/>
            </a:pPr>
            <a:r>
              <a:rPr lang="fr-FR" dirty="0" err="1">
                <a:latin typeface="Cambria" panose="02040503050406030204" pitchFamily="18" charset="0"/>
                <a:cs typeface="Myriad Pro"/>
              </a:rPr>
              <a:t>Psychiatric</a:t>
            </a:r>
            <a:r>
              <a:rPr lang="fr-FR" dirty="0">
                <a:latin typeface="Cambria" panose="02040503050406030204" pitchFamily="18" charset="0"/>
                <a:cs typeface="Myriad Pro"/>
              </a:rPr>
              <a:t>/Substance Use</a:t>
            </a:r>
          </a:p>
          <a:p>
            <a:pPr marL="742950" lvl="1" indent="-285750">
              <a:buClr>
                <a:srgbClr val="004379"/>
              </a:buClr>
              <a:buFont typeface="Arial"/>
              <a:buChar char="•"/>
            </a:pPr>
            <a:r>
              <a:rPr lang="fr-FR" dirty="0">
                <a:latin typeface="Cambria" panose="02040503050406030204" pitchFamily="18" charset="0"/>
                <a:cs typeface="Myriad Pro"/>
              </a:rPr>
              <a:t>Social </a:t>
            </a:r>
          </a:p>
          <a:p>
            <a:pPr marL="742950" lvl="1" indent="-285750">
              <a:buClr>
                <a:srgbClr val="004379"/>
              </a:buClr>
              <a:buFont typeface="Arial"/>
              <a:buChar char="•"/>
            </a:pPr>
            <a:endParaRPr lang="fr-FR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pPr marL="285750" indent="-285750">
              <a:buClr>
                <a:srgbClr val="004379"/>
              </a:buClr>
              <a:buFont typeface="Arial"/>
              <a:buChar char="•"/>
            </a:pPr>
            <a:endParaRPr lang="fr-FR" sz="1600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99542754"/>
              </p:ext>
            </p:extLst>
          </p:nvPr>
        </p:nvGraphicFramePr>
        <p:xfrm>
          <a:off x="3939361" y="2656561"/>
          <a:ext cx="5385816" cy="3377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6285" y="1802697"/>
            <a:ext cx="482705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Who is a </a:t>
            </a:r>
            <a:r>
              <a:rPr lang="en-US" sz="3200" b="1" i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frequent user?</a:t>
            </a:r>
            <a:endParaRPr lang="en-US" sz="3200" b="1" dirty="0">
              <a:solidFill>
                <a:srgbClr val="004379"/>
              </a:solidFill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0256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HSDC_PowerPoin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94610" y="853864"/>
            <a:ext cx="42679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Utilizing data to drive care coordination of frequent users of medical transports and emergency departments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  <a:p>
            <a:pPr algn="r"/>
            <a:r>
              <a:rPr lang="en-US" sz="1400" b="1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cs typeface="Myriad Pro"/>
              </a:rPr>
              <a:t>Allison Infinger and Karen Pelletier</a:t>
            </a:r>
          </a:p>
          <a:p>
            <a:pPr algn="r"/>
            <a:endParaRPr lang="en-US" sz="1400" b="1" dirty="0">
              <a:solidFill>
                <a:schemeClr val="bg2">
                  <a:lumMod val="50000"/>
                </a:schemeClr>
              </a:solidFill>
              <a:latin typeface="Cambria" panose="02040503050406030204" pitchFamily="18" charset="0"/>
              <a:cs typeface="Myriad Pro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6285" y="1802697"/>
            <a:ext cx="482705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Who is a </a:t>
            </a:r>
            <a:r>
              <a:rPr lang="en-US" sz="3200" b="1" i="1" dirty="0">
                <a:solidFill>
                  <a:srgbClr val="004379"/>
                </a:solidFill>
                <a:latin typeface="Cambria" panose="02040503050406030204" pitchFamily="18" charset="0"/>
                <a:cs typeface="Myriad Pro"/>
              </a:rPr>
              <a:t>super user?</a:t>
            </a:r>
            <a:endParaRPr lang="en-US" sz="3200" b="1" dirty="0">
              <a:solidFill>
                <a:srgbClr val="004379"/>
              </a:solidFill>
              <a:latin typeface="Cambria" panose="02040503050406030204" pitchFamily="18" charset="0"/>
              <a:cs typeface="Myriad Pro"/>
            </a:endParaRPr>
          </a:p>
          <a:p>
            <a:endParaRPr lang="en-US" dirty="0">
              <a:latin typeface="Cambria" panose="02040503050406030204" pitchFamily="18" charset="0"/>
              <a:cs typeface="Myriad Pro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677587"/>
              </p:ext>
            </p:extLst>
          </p:nvPr>
        </p:nvGraphicFramePr>
        <p:xfrm>
          <a:off x="2080792" y="2462910"/>
          <a:ext cx="4816037" cy="3677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1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4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9674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Number of patients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N=20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674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Age (mean, range)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mbria" panose="02040503050406030204" pitchFamily="18" charset="0"/>
                        </a:rPr>
                        <a:t>50.65 (27-67)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674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Gender (n, 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674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  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latin typeface="Cambria" panose="02040503050406030204" pitchFamily="18" charset="0"/>
                        </a:rPr>
                        <a:t>15 (75%)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9674">
                <a:tc>
                  <a:txBody>
                    <a:bodyPr/>
                    <a:lstStyle/>
                    <a:p>
                      <a:r>
                        <a:rPr lang="en-US" baseline="0" dirty="0">
                          <a:latin typeface="Cambria" panose="02040503050406030204" pitchFamily="18" charset="0"/>
                        </a:rPr>
                        <a:t>  Female</a:t>
                      </a:r>
                      <a:endParaRPr lang="en-US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latin typeface="Cambria" panose="02040503050406030204" pitchFamily="18" charset="0"/>
                        </a:rPr>
                        <a:t>5 (25%)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674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Race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9674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  White or Caucasian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latin typeface="Cambria" panose="02040503050406030204" pitchFamily="18" charset="0"/>
                        </a:rPr>
                        <a:t>12 (60%)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9674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</a:rPr>
                        <a:t>  Black or African American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latin typeface="Cambria" panose="02040503050406030204" pitchFamily="18" charset="0"/>
                        </a:rPr>
                        <a:t>8 (40%)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047571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940</Words>
  <Application>Microsoft Office PowerPoint</Application>
  <PresentationFormat>On-screen Show (4:3)</PresentationFormat>
  <Paragraphs>251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Cambria</vt:lpstr>
      <vt:lpstr>Eras Medium ITC</vt:lpstr>
      <vt:lpstr>Myriad Pro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Rowland Creative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Rowland</dc:creator>
  <cp:lastModifiedBy>Monica Gudino</cp:lastModifiedBy>
  <cp:revision>67</cp:revision>
  <dcterms:created xsi:type="dcterms:W3CDTF">2016-02-04T17:24:41Z</dcterms:created>
  <dcterms:modified xsi:type="dcterms:W3CDTF">2016-09-02T04:05:01Z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79D10A49-1F23-4D15-B7AA-F648544EC9ED</vt:lpwstr>
  </property>
  <property fmtid="{D5CDD505-2E9C-101B-9397-08002B2CF9AE}" pid="3" name="ArticulatePath">
    <vt:lpwstr>NHSDC_PowerPoint Meck Co</vt:lpwstr>
  </property>
</Properties>
</file>