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19"/>
  </p:notesMasterIdLst>
  <p:sldIdLst>
    <p:sldId id="310" r:id="rId5"/>
    <p:sldId id="307" r:id="rId6"/>
    <p:sldId id="312" r:id="rId7"/>
    <p:sldId id="324" r:id="rId8"/>
    <p:sldId id="314" r:id="rId9"/>
    <p:sldId id="315" r:id="rId10"/>
    <p:sldId id="316" r:id="rId11"/>
    <p:sldId id="323" r:id="rId12"/>
    <p:sldId id="274" r:id="rId13"/>
    <p:sldId id="317" r:id="rId14"/>
    <p:sldId id="318" r:id="rId15"/>
    <p:sldId id="320" r:id="rId16"/>
    <p:sldId id="325" r:id="rId17"/>
    <p:sldId id="3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F51B9-0ECE-4492-AFE3-50A25C579923}" v="6" dt="2024-02-21T18:40:12.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02" autoAdjust="0"/>
  </p:normalViewPr>
  <p:slideViewPr>
    <p:cSldViewPr snapToGrid="0">
      <p:cViewPr varScale="1">
        <p:scale>
          <a:sx n="82" d="100"/>
          <a:sy n="82" d="100"/>
        </p:scale>
        <p:origin x="720" y="67"/>
      </p:cViewPr>
      <p:guideLst/>
    </p:cSldViewPr>
  </p:slideViewPr>
  <p:outlineViewPr>
    <p:cViewPr>
      <p:scale>
        <a:sx n="33" d="100"/>
        <a:sy n="33" d="100"/>
      </p:scale>
      <p:origin x="0" y="-97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 Ashby" userId="f21e54c367d3358c" providerId="LiveId" clId="{CCFF51B9-0ECE-4492-AFE3-50A25C579923}"/>
    <pc:docChg chg="undo custSel addSld modSld sldOrd">
      <pc:chgData name="Deb Ashby" userId="f21e54c367d3358c" providerId="LiveId" clId="{CCFF51B9-0ECE-4492-AFE3-50A25C579923}" dt="2024-02-21T18:37:24.288" v="17" actId="2085"/>
      <pc:docMkLst>
        <pc:docMk/>
      </pc:docMkLst>
      <pc:sldChg chg="modSp">
        <pc:chgData name="Deb Ashby" userId="f21e54c367d3358c" providerId="LiveId" clId="{CCFF51B9-0ECE-4492-AFE3-50A25C579923}" dt="2024-02-21T18:31:38.337" v="1" actId="14826"/>
        <pc:sldMkLst>
          <pc:docMk/>
          <pc:sldMk cId="2371232027" sldId="310"/>
        </pc:sldMkLst>
        <pc:picChg chg="mod">
          <ac:chgData name="Deb Ashby" userId="f21e54c367d3358c" providerId="LiveId" clId="{CCFF51B9-0ECE-4492-AFE3-50A25C579923}" dt="2024-02-21T18:31:38.337" v="1" actId="14826"/>
          <ac:picMkLst>
            <pc:docMk/>
            <pc:sldMk cId="2371232027" sldId="310"/>
            <ac:picMk id="6" creationId="{EA3154E3-48EB-46F9-97E2-357522ECA9EF}"/>
          </ac:picMkLst>
        </pc:picChg>
      </pc:sldChg>
      <pc:sldChg chg="addSp modSp new mod ord">
        <pc:chgData name="Deb Ashby" userId="f21e54c367d3358c" providerId="LiveId" clId="{CCFF51B9-0ECE-4492-AFE3-50A25C579923}" dt="2024-02-21T18:37:24.288" v="17" actId="2085"/>
        <pc:sldMkLst>
          <pc:docMk/>
          <pc:sldMk cId="3123674086" sldId="325"/>
        </pc:sldMkLst>
        <pc:spChg chg="add mod modCrop">
          <ac:chgData name="Deb Ashby" userId="f21e54c367d3358c" providerId="LiveId" clId="{CCFF51B9-0ECE-4492-AFE3-50A25C579923}" dt="2024-02-21T18:37:24.288" v="17" actId="2085"/>
          <ac:spMkLst>
            <pc:docMk/>
            <pc:sldMk cId="3123674086" sldId="325"/>
            <ac:spMk id="5" creationId="{1018369B-B4D4-CFF2-63F4-6B1EA89246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1CB-492B-B271-3CF3C642663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CB-492B-B271-3CF3C642663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1CB-492B-B271-3CF3C6426631}"/>
            </c:ext>
          </c:extLst>
        </c:ser>
        <c:dLbls>
          <c:showLegendKey val="0"/>
          <c:showVal val="0"/>
          <c:showCatName val="0"/>
          <c:showSerName val="0"/>
          <c:showPercent val="0"/>
          <c:showBubbleSize val="0"/>
        </c:dLbls>
        <c:gapWidth val="219"/>
        <c:overlap val="-27"/>
        <c:axId val="2112546800"/>
        <c:axId val="2112552208"/>
      </c:barChart>
      <c:catAx>
        <c:axId val="211254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552208"/>
        <c:crosses val="autoZero"/>
        <c:auto val="1"/>
        <c:lblAlgn val="ctr"/>
        <c:lblOffset val="100"/>
        <c:noMultiLvlLbl val="0"/>
      </c:catAx>
      <c:valAx>
        <c:axId val="211255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54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D423FB80-F2BD-4DDE-80B1-76F84FE09A02}">
      <dgm:prSet phldrT="[Text]"/>
      <dgm:spPr>
        <a:solidFill>
          <a:schemeClr val="accent3"/>
        </a:solidFill>
        <a:ln>
          <a:noFill/>
        </a:ln>
      </dgm:spPr>
      <dgm:t>
        <a:bodyPr/>
        <a:lstStyle/>
        <a:p>
          <a:pPr>
            <a:defRPr b="1"/>
          </a:pPr>
          <a:r>
            <a:rPr lang="en-US" dirty="0"/>
            <a:t>Title</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dgm:spPr>
        <a:solidFill>
          <a:schemeClr val="accent2">
            <a:lumMod val="20000"/>
            <a:lumOff val="80000"/>
            <a:alpha val="90000"/>
          </a:schemeClr>
        </a:solidFill>
        <a:ln>
          <a:noFill/>
        </a:ln>
      </dgm:spPr>
      <dgm:t>
        <a:bodyPr/>
        <a:lstStyle/>
        <a:p>
          <a:r>
            <a:rPr lang="en-US" b="0" i="0" u="none" dirty="0"/>
            <a:t>To start a presentation, go to the Slide Show tab, and select From Beginning.</a:t>
          </a:r>
          <a:endParaRPr lang="en-US" dirty="0"/>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dgm:spPr>
        <a:solidFill>
          <a:schemeClr val="accent3"/>
        </a:solidFill>
        <a:ln>
          <a:noFill/>
        </a:ln>
      </dgm:spPr>
      <dgm:t>
        <a:bodyPr/>
        <a:lstStyle/>
        <a:p>
          <a:pPr>
            <a:defRPr b="1"/>
          </a:pPr>
          <a:r>
            <a:rPr lang="en-US" dirty="0"/>
            <a:t>Title</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A9FB790A-3E33-4887-962E-7206A01AD84F}">
      <dgm:prSet phldrT="[Text]"/>
      <dgm:spPr>
        <a:solidFill>
          <a:schemeClr val="accent2">
            <a:lumMod val="20000"/>
            <a:lumOff val="80000"/>
            <a:alpha val="90000"/>
          </a:schemeClr>
        </a:solidFill>
        <a:ln>
          <a:noFill/>
        </a:ln>
      </dgm:spPr>
      <dgm:t>
        <a:bodyPr/>
        <a:lstStyle/>
        <a:p>
          <a:r>
            <a:rPr lang="en-US" b="0" i="0" u="none" dirty="0"/>
            <a:t>To display Presenter view, in Slide Show view, on the control bar at the bottom left select the three dots, and then Show Presenter View. </a:t>
          </a:r>
          <a:endParaRPr lang="en-US" dirty="0"/>
        </a:p>
      </dgm:t>
    </dgm:pt>
    <dgm:pt modelId="{2E34BE83-4A83-4B5F-8976-D4AC57FE5007}" type="parTrans" cxnId="{607143D0-C26B-448B-8E8C-A8A46198F0C6}">
      <dgm:prSet/>
      <dgm:spPr/>
      <dgm:t>
        <a:bodyPr/>
        <a:lstStyle/>
        <a:p>
          <a:endParaRPr lang="en-US"/>
        </a:p>
      </dgm:t>
    </dgm:pt>
    <dgm:pt modelId="{A18338C2-0675-4B1C-898F-3D939F41C34C}" type="sibTrans" cxnId="{607143D0-C26B-448B-8E8C-A8A46198F0C6}">
      <dgm:prSet/>
      <dgm:spPr/>
      <dgm:t>
        <a:bodyPr/>
        <a:lstStyle/>
        <a:p>
          <a:endParaRPr lang="en-US"/>
        </a:p>
      </dgm:t>
    </dgm:pt>
    <dgm:pt modelId="{8A93A940-284B-49B0-9D89-5FA2B3B3C7E5}">
      <dgm:prSet phldrT="[Text]"/>
      <dgm:spPr>
        <a:solidFill>
          <a:schemeClr val="accent3"/>
        </a:solidFill>
        <a:ln>
          <a:noFill/>
        </a:ln>
      </dgm:spPr>
      <dgm:t>
        <a:bodyPr/>
        <a:lstStyle/>
        <a:p>
          <a:pPr>
            <a:defRPr b="1"/>
          </a:pPr>
          <a:r>
            <a:rPr lang="en-US" dirty="0"/>
            <a:t>Title</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dgm:spPr>
        <a:solidFill>
          <a:schemeClr val="accent2">
            <a:lumMod val="20000"/>
            <a:lumOff val="80000"/>
            <a:alpha val="90000"/>
          </a:schemeClr>
        </a:solidFill>
        <a:ln>
          <a:noFill/>
        </a:ln>
      </dgm:spPr>
      <dgm:t>
        <a:bodyPr/>
        <a:lstStyle/>
        <a:p>
          <a:r>
            <a:rPr lang="en-US" b="0" i="0" u="none" dirty="0"/>
            <a:t>If you don’t see the Notes pane or it is completely minimized, click Notes on the task bar across the bottom of the PowerPoint window. </a:t>
          </a:r>
          <a:endParaRPr lang="en-US" dirty="0"/>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76450EAB-9938-40F4-9200-A8D2B88D1B1B}">
      <dgm:prSet phldrT="[Text]"/>
      <dgm:spPr>
        <a:solidFill>
          <a:schemeClr val="accent3"/>
        </a:solidFill>
        <a:ln>
          <a:noFill/>
        </a:ln>
      </dgm:spPr>
      <dgm:t>
        <a:bodyPr/>
        <a:lstStyle/>
        <a:p>
          <a:pPr>
            <a:defRPr b="1"/>
          </a:pPr>
          <a:r>
            <a:rPr lang="en-US" dirty="0"/>
            <a:t>Title</a:t>
          </a:r>
        </a:p>
      </dgm:t>
    </dgm:pt>
    <dgm:pt modelId="{FAB5823D-CE6E-44DE-8B5A-71782A17FE7E}" type="parTrans" cxnId="{6FD83F74-4161-4581-8BA8-B7B514FF6808}">
      <dgm:prSet/>
      <dgm:spPr/>
      <dgm:t>
        <a:bodyPr/>
        <a:lstStyle/>
        <a:p>
          <a:endParaRPr lang="en-US"/>
        </a:p>
      </dgm:t>
    </dgm:pt>
    <dgm:pt modelId="{82F625FB-1FB2-4D3E-91F8-D5C58CBA5C5F}" type="sibTrans" cxnId="{6FD83F74-4161-4581-8BA8-B7B514FF6808}">
      <dgm:prSet/>
      <dgm:spPr/>
      <dgm:t>
        <a:bodyPr/>
        <a:lstStyle/>
        <a:p>
          <a:endParaRPr lang="en-US"/>
        </a:p>
      </dgm:t>
    </dgm:pt>
    <dgm:pt modelId="{9AF37458-0230-40CA-8925-892AF1C7E64E}">
      <dgm:prSet phldrT="[Text]"/>
      <dgm:spPr>
        <a:solidFill>
          <a:schemeClr val="accent3"/>
        </a:solidFill>
        <a:ln>
          <a:noFill/>
        </a:ln>
      </dgm:spPr>
      <dgm:t>
        <a:bodyPr/>
        <a:lstStyle/>
        <a:p>
          <a:pPr>
            <a:defRPr b="1"/>
          </a:pPr>
          <a:r>
            <a:rPr lang="en-US" dirty="0"/>
            <a:t>Title</a:t>
          </a:r>
        </a:p>
      </dgm:t>
    </dgm:pt>
    <dgm:pt modelId="{D575A58F-61CB-4DBD-B271-C7726B0368DC}" type="parTrans" cxnId="{13B073DF-B512-4DC4-BFED-259DE69EBDB5}">
      <dgm:prSet/>
      <dgm:spPr/>
      <dgm:t>
        <a:bodyPr/>
        <a:lstStyle/>
        <a:p>
          <a:endParaRPr lang="en-US"/>
        </a:p>
      </dgm:t>
    </dgm:pt>
    <dgm:pt modelId="{C1F3A2AD-E46A-4751-95FE-2E415D96E62A}" type="sibTrans" cxnId="{13B073DF-B512-4DC4-BFED-259DE69EBDB5}">
      <dgm:prSet/>
      <dgm:spPr/>
      <dgm:t>
        <a:bodyPr/>
        <a:lstStyle/>
        <a:p>
          <a:endParaRPr lang="en-US"/>
        </a:p>
      </dgm:t>
    </dgm:pt>
    <dgm:pt modelId="{3B94DD6F-2724-4746-9711-0EF4A09B54FB}">
      <dgm:prSet phldrT="[Text]"/>
      <dgm:spPr>
        <a:solidFill>
          <a:schemeClr val="accent2">
            <a:lumMod val="20000"/>
            <a:lumOff val="80000"/>
            <a:alpha val="90000"/>
          </a:schemeClr>
        </a:solidFill>
        <a:ln>
          <a:solidFill>
            <a:schemeClr val="accent2">
              <a:lumMod val="20000"/>
              <a:lumOff val="80000"/>
            </a:schemeClr>
          </a:solidFill>
        </a:ln>
      </dgm:spPr>
      <dgm:t>
        <a:bodyPr/>
        <a:lstStyle/>
        <a:p>
          <a:r>
            <a:rPr lang="en-US" b="0" i="0" u="none" dirty="0"/>
            <a:t>During your presentation, the speaker notes are visible on your monitor, but aren't visible to the audience. </a:t>
          </a:r>
          <a:endParaRPr lang="en-US" dirty="0"/>
        </a:p>
      </dgm:t>
    </dgm:pt>
    <dgm:pt modelId="{9C02415F-27A0-4AA8-A7F4-A64915C8C255}" type="parTrans" cxnId="{2562A5AF-EDEA-4C98-ADD3-C5343E4A030C}">
      <dgm:prSet/>
      <dgm:spPr/>
      <dgm:t>
        <a:bodyPr/>
        <a:lstStyle/>
        <a:p>
          <a:endParaRPr lang="en-US"/>
        </a:p>
      </dgm:t>
    </dgm:pt>
    <dgm:pt modelId="{141B8AC4-61FB-4245-A314-F0F85626A652}" type="sibTrans" cxnId="{2562A5AF-EDEA-4C98-ADD3-C5343E4A030C}">
      <dgm:prSet/>
      <dgm:spPr/>
      <dgm:t>
        <a:bodyPr/>
        <a:lstStyle/>
        <a:p>
          <a:endParaRPr lang="en-US"/>
        </a:p>
      </dgm:t>
    </dgm:pt>
    <dgm:pt modelId="{C08851DC-1146-4F85-9775-449DE6F6843C}">
      <dgm:prSet phldrT="[Text]"/>
      <dgm:spPr>
        <a:solidFill>
          <a:schemeClr val="accent2">
            <a:lumMod val="20000"/>
            <a:lumOff val="80000"/>
            <a:alpha val="90000"/>
          </a:schemeClr>
        </a:solidFill>
        <a:ln>
          <a:noFill/>
        </a:ln>
      </dgm:spPr>
      <dgm:t>
        <a:bodyPr/>
        <a:lstStyle/>
        <a:p>
          <a:r>
            <a:rPr lang="en-US" b="0" i="0" u="none" dirty="0"/>
            <a:t>The Notes pane is a box that appears below each slide. Tap it to add notes. </a:t>
          </a:r>
          <a:endParaRPr lang="en-US" dirty="0"/>
        </a:p>
      </dgm:t>
    </dgm:pt>
    <dgm:pt modelId="{1F1D48A3-6C7D-4209-8D13-3C308AE84CE7}" type="parTrans" cxnId="{A3F50128-0096-4282-AE4B-6685DF8CD221}">
      <dgm:prSet/>
      <dgm:spPr/>
      <dgm:t>
        <a:bodyPr/>
        <a:lstStyle/>
        <a:p>
          <a:endParaRPr lang="en-US"/>
        </a:p>
      </dgm:t>
    </dgm:pt>
    <dgm:pt modelId="{9C3153B7-DC76-496E-BC6C-3A1CA73135B5}" type="sibTrans" cxnId="{A3F50128-0096-4282-AE4B-6685DF8CD221}">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3"/>
          </a:solidFill>
        </a:ln>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5">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5"/>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5"/>
      <dgm:spPr>
        <a:ln>
          <a:solidFill>
            <a:schemeClr val="accent3"/>
          </a:solidFill>
        </a:ln>
      </dgm:spPr>
    </dgm:pt>
    <dgm:pt modelId="{6D7F9BE3-3008-4E5E-96F3-C71D72649902}" type="pres">
      <dgm:prSet presAssocID="{D423FB80-F2BD-4DDE-80B1-76F84FE09A02}" presName="ConnectorPoint" presStyleLbl="node1" presStyleIdx="0" presStyleCnt="5"/>
      <dgm:spPr>
        <a:solidFill>
          <a:schemeClr val="accent3"/>
        </a:solidFill>
        <a:ln w="6350" cap="flat" cmpd="sng" algn="ctr">
          <a:noFill/>
          <a:prstDash val="solid"/>
          <a:miter lim="800000"/>
        </a:ln>
        <a:effectLst/>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1" presStyleCnt="5">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1" presStyleCnt="5"/>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1" presStyleCnt="5"/>
      <dgm:spPr>
        <a:ln>
          <a:solidFill>
            <a:schemeClr val="accent3"/>
          </a:solidFill>
        </a:ln>
      </dgm:spPr>
    </dgm:pt>
    <dgm:pt modelId="{8E0947F0-E28B-4B2E-B1D6-BFEED1AF012B}" type="pres">
      <dgm:prSet presAssocID="{2DC4903D-31E8-4ED6-875F-63877788B702}" presName="ConnectorPoint" presStyleLbl="node1" presStyleIdx="1" presStyleCnt="5"/>
      <dgm:spPr>
        <a:solidFill>
          <a:schemeClr val="accent3"/>
        </a:solidFill>
        <a:ln w="6350" cap="flat" cmpd="sng" algn="ctr">
          <a:noFill/>
          <a:prstDash val="solid"/>
          <a:miter lim="800000"/>
        </a:ln>
        <a:effectLst/>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2" presStyleCnt="5">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2" presStyleCnt="5"/>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2" presStyleCnt="5"/>
      <dgm:spPr>
        <a:ln>
          <a:solidFill>
            <a:schemeClr val="accent3"/>
          </a:solidFill>
        </a:ln>
      </dgm:spPr>
    </dgm:pt>
    <dgm:pt modelId="{53B98CC0-1029-46A6-8053-0933F88F7705}" type="pres">
      <dgm:prSet presAssocID="{8A93A940-284B-49B0-9D89-5FA2B3B3C7E5}" presName="ConnectorPoint" presStyleLbl="node1" presStyleIdx="2" presStyleCnt="5"/>
      <dgm:spPr>
        <a:solidFill>
          <a:schemeClr val="accent3"/>
        </a:solidFill>
        <a:ln w="6350" cap="flat" cmpd="sng" algn="ctr">
          <a:solidFill>
            <a:schemeClr val="lt1">
              <a:hueOff val="0"/>
              <a:satOff val="0"/>
              <a:lumOff val="0"/>
              <a:alphaOff val="0"/>
            </a:schemeClr>
          </a:solidFill>
          <a:prstDash val="solid"/>
          <a:miter lim="800000"/>
        </a:ln>
        <a:effectLst/>
      </dgm:spPr>
    </dgm:pt>
    <dgm:pt modelId="{ED7FD386-E91E-4500-9B1B-A5B2EA2DCD9E}" type="pres">
      <dgm:prSet presAssocID="{8A93A940-284B-49B0-9D89-5FA2B3B3C7E5}" presName="EmptyPlaceHolder" presStyleCnt="0"/>
      <dgm:spPr/>
    </dgm:pt>
    <dgm:pt modelId="{D10A3234-F9BB-4A9C-A091-F5DBA518BE7C}" type="pres">
      <dgm:prSet presAssocID="{E0447E4A-3C15-4884-AEBE-804149EBD331}" presName="spaceBetweenRectangles" presStyleCnt="0"/>
      <dgm:spPr/>
    </dgm:pt>
    <dgm:pt modelId="{22D62643-0B0C-4009-9E59-829FBA28D384}" type="pres">
      <dgm:prSet presAssocID="{9AF37458-0230-40CA-8925-892AF1C7E64E}" presName="composite" presStyleCnt="0"/>
      <dgm:spPr/>
    </dgm:pt>
    <dgm:pt modelId="{0514CBBB-524C-44B6-8CFF-9E8C353AFFA2}" type="pres">
      <dgm:prSet presAssocID="{9AF37458-0230-40CA-8925-892AF1C7E64E}" presName="L1TextContainer" presStyleLbl="alignNode1" presStyleIdx="3" presStyleCnt="5">
        <dgm:presLayoutVars>
          <dgm:chMax val="1"/>
          <dgm:chPref val="1"/>
          <dgm:bulletEnabled val="1"/>
        </dgm:presLayoutVars>
      </dgm:prSet>
      <dgm:spPr/>
    </dgm:pt>
    <dgm:pt modelId="{B6D17318-869C-4129-A21A-C5218F9F3011}" type="pres">
      <dgm:prSet presAssocID="{9AF37458-0230-40CA-8925-892AF1C7E64E}" presName="L2TextContainerWrapper" presStyleCnt="0">
        <dgm:presLayoutVars>
          <dgm:bulletEnabled val="1"/>
        </dgm:presLayoutVars>
      </dgm:prSet>
      <dgm:spPr/>
    </dgm:pt>
    <dgm:pt modelId="{4FB5810C-9282-4912-9FA8-160D6841B3A6}" type="pres">
      <dgm:prSet presAssocID="{9AF37458-0230-40CA-8925-892AF1C7E64E}" presName="L2TextContainer" presStyleLbl="bgAccFollowNode1" presStyleIdx="3" presStyleCnt="5"/>
      <dgm:spPr/>
    </dgm:pt>
    <dgm:pt modelId="{D60ECA16-6F71-4366-B966-30116FACD734}" type="pres">
      <dgm:prSet presAssocID="{9AF37458-0230-40CA-8925-892AF1C7E64E}" presName="FlexibleEmptyPlaceHolder" presStyleCnt="0"/>
      <dgm:spPr/>
    </dgm:pt>
    <dgm:pt modelId="{EDD3BD9D-B263-49EF-A321-1E02CAF28CE0}" type="pres">
      <dgm:prSet presAssocID="{9AF37458-0230-40CA-8925-892AF1C7E64E}" presName="ConnectLine" presStyleLbl="sibTrans1D1" presStyleIdx="3" presStyleCnt="5"/>
      <dgm:spPr>
        <a:ln>
          <a:solidFill>
            <a:schemeClr val="accent3"/>
          </a:solidFill>
        </a:ln>
      </dgm:spPr>
    </dgm:pt>
    <dgm:pt modelId="{A4207AAD-88DF-4517-A728-6745DFEAC878}" type="pres">
      <dgm:prSet presAssocID="{9AF37458-0230-40CA-8925-892AF1C7E64E}" presName="ConnectorPoint" presStyleLbl="node1" presStyleIdx="3" presStyleCnt="5"/>
      <dgm:spPr>
        <a:solidFill>
          <a:schemeClr val="accent3"/>
        </a:solidFill>
        <a:ln w="6350" cap="flat" cmpd="sng" algn="ctr">
          <a:noFill/>
          <a:prstDash val="solid"/>
          <a:miter lim="800000"/>
        </a:ln>
        <a:effectLst/>
      </dgm:spPr>
    </dgm:pt>
    <dgm:pt modelId="{064241AA-32BB-4467-B7A4-3563A1BD5E7B}" type="pres">
      <dgm:prSet presAssocID="{9AF37458-0230-40CA-8925-892AF1C7E64E}" presName="EmptyPlaceHolder" presStyleCnt="0"/>
      <dgm:spPr/>
    </dgm:pt>
    <dgm:pt modelId="{9BD0D184-0AC4-4BDA-90B3-8DE505DB6A4F}" type="pres">
      <dgm:prSet presAssocID="{C1F3A2AD-E46A-4751-95FE-2E415D96E62A}" presName="spaceBetweenRectangles" presStyleCnt="0"/>
      <dgm:spPr/>
    </dgm:pt>
    <dgm:pt modelId="{4BDB2D9A-8CCD-4627-B11D-284D1486584E}" type="pres">
      <dgm:prSet presAssocID="{76450EAB-9938-40F4-9200-A8D2B88D1B1B}" presName="composite" presStyleCnt="0"/>
      <dgm:spPr/>
    </dgm:pt>
    <dgm:pt modelId="{3C8DCD87-BA03-4CFF-A3D8-0137B3D6786E}" type="pres">
      <dgm:prSet presAssocID="{76450EAB-9938-40F4-9200-A8D2B88D1B1B}" presName="L1TextContainer" presStyleLbl="alignNode1" presStyleIdx="4" presStyleCnt="5" custLinFactNeighborX="-308">
        <dgm:presLayoutVars>
          <dgm:chMax val="1"/>
          <dgm:chPref val="1"/>
          <dgm:bulletEnabled val="1"/>
        </dgm:presLayoutVars>
      </dgm:prSet>
      <dgm:spPr/>
    </dgm:pt>
    <dgm:pt modelId="{51C045F3-1AC8-4F60-ADFA-BD4A4450C633}" type="pres">
      <dgm:prSet presAssocID="{76450EAB-9938-40F4-9200-A8D2B88D1B1B}" presName="L2TextContainerWrapper" presStyleCnt="0">
        <dgm:presLayoutVars>
          <dgm:bulletEnabled val="1"/>
        </dgm:presLayoutVars>
      </dgm:prSet>
      <dgm:spPr/>
    </dgm:pt>
    <dgm:pt modelId="{C5640C9F-6F1A-4E9E-803C-C8215CD9E3E4}" type="pres">
      <dgm:prSet presAssocID="{76450EAB-9938-40F4-9200-A8D2B88D1B1B}" presName="L2TextContainer" presStyleLbl="bgAccFollowNode1" presStyleIdx="4" presStyleCnt="5"/>
      <dgm:spPr/>
    </dgm:pt>
    <dgm:pt modelId="{68A1A61D-E6DF-4865-B8AA-D0DDAE055D3F}" type="pres">
      <dgm:prSet presAssocID="{76450EAB-9938-40F4-9200-A8D2B88D1B1B}" presName="FlexibleEmptyPlaceHolder" presStyleCnt="0"/>
      <dgm:spPr/>
    </dgm:pt>
    <dgm:pt modelId="{84F2E9AB-60CD-400A-B5D9-25E3926D517A}" type="pres">
      <dgm:prSet presAssocID="{76450EAB-9938-40F4-9200-A8D2B88D1B1B}" presName="ConnectLine" presStyleLbl="sibTrans1D1" presStyleIdx="4" presStyleCnt="5"/>
      <dgm:spPr>
        <a:ln>
          <a:solidFill>
            <a:schemeClr val="accent3"/>
          </a:solidFill>
        </a:ln>
      </dgm:spPr>
    </dgm:pt>
    <dgm:pt modelId="{09766411-F982-444E-8F42-45CAD3F6C3BE}" type="pres">
      <dgm:prSet presAssocID="{76450EAB-9938-40F4-9200-A8D2B88D1B1B}" presName="ConnectorPoint" presStyleLbl="node1" presStyleIdx="4" presStyleCnt="5"/>
      <dgm:spPr>
        <a:solidFill>
          <a:schemeClr val="accent3"/>
        </a:solidFill>
        <a:ln w="6350" cap="flat" cmpd="sng" algn="ctr">
          <a:solidFill>
            <a:schemeClr val="lt1">
              <a:hueOff val="0"/>
              <a:satOff val="0"/>
              <a:lumOff val="0"/>
              <a:alphaOff val="0"/>
            </a:schemeClr>
          </a:solidFill>
          <a:prstDash val="solid"/>
          <a:miter lim="800000"/>
        </a:ln>
        <a:effectLst/>
      </dgm:spPr>
    </dgm:pt>
    <dgm:pt modelId="{773228E3-A0C5-492A-AFE9-8B95095D6F77}" type="pres">
      <dgm:prSet presAssocID="{76450EAB-9938-40F4-9200-A8D2B88D1B1B}" presName="EmptyPlaceHolder" presStyleCnt="0"/>
      <dgm:spPr/>
    </dgm:pt>
  </dgm:ptLst>
  <dgm:cxnLst>
    <dgm:cxn modelId="{757ACC1F-33BF-4FDD-9E23-B52DCEBB38E9}" type="presOf" srcId="{3B94DD6F-2724-4746-9711-0EF4A09B54FB}" destId="{725F2AEF-0925-4411-A89A-5976D96BC3B1}" srcOrd="0" destOrd="0" presId="urn:microsoft.com/office/officeart/2017/3/layout/HorizontalLabelsTimeline"/>
    <dgm:cxn modelId="{A3F50128-0096-4282-AE4B-6685DF8CD221}" srcId="{9AF37458-0230-40CA-8925-892AF1C7E64E}" destId="{C08851DC-1146-4F85-9775-449DE6F6843C}" srcOrd="0" destOrd="0" parTransId="{1F1D48A3-6C7D-4209-8D13-3C308AE84CE7}" sibTransId="{9C3153B7-DC76-496E-BC6C-3A1CA73135B5}"/>
    <dgm:cxn modelId="{E292FB38-C739-403C-94EA-FEBF6C90B890}" type="presOf" srcId="{6BA5F3BE-D53A-42E0-A7FE-674B99BD07E6}" destId="{C5640C9F-6F1A-4E9E-803C-C8215CD9E3E4}" srcOrd="0" destOrd="0" presId="urn:microsoft.com/office/officeart/2017/3/layout/HorizontalLabelsTimeline"/>
    <dgm:cxn modelId="{4F0EAB3D-D6DC-4270-A428-F626A2666D2A}" type="presOf" srcId="{8A93A940-284B-49B0-9D89-5FA2B3B3C7E5}" destId="{A7F04B95-81DC-4C70-990B-FEE82F4C63E7}" srcOrd="0" destOrd="0" presId="urn:microsoft.com/office/officeart/2017/3/layout/HorizontalLabelsTimeline"/>
    <dgm:cxn modelId="{982D7B44-1518-4DD0-82D4-8A3901DD95E9}" srcId="{FF3CD410-5E2E-4080-A893-907D31D22CB3}" destId="{8A93A940-284B-49B0-9D89-5FA2B3B3C7E5}" srcOrd="2" destOrd="0" parTransId="{CD96219D-3688-4138-ACC9-901ED9FEACCC}" sibTransId="{E0447E4A-3C15-4884-AEBE-804149EBD331}"/>
    <dgm:cxn modelId="{A319CB69-6926-431D-A805-EACBFA83FA66}" srcId="{FF3CD410-5E2E-4080-A893-907D31D22CB3}" destId="{2DC4903D-31E8-4ED6-875F-63877788B702}" srcOrd="1"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6FD83F74-4161-4581-8BA8-B7B514FF6808}" srcId="{FF3CD410-5E2E-4080-A893-907D31D22CB3}" destId="{76450EAB-9938-40F4-9200-A8D2B88D1B1B}" srcOrd="4" destOrd="0" parTransId="{FAB5823D-CE6E-44DE-8B5A-71782A17FE7E}" sibTransId="{82F625FB-1FB2-4D3E-91F8-D5C58CBA5C5F}"/>
    <dgm:cxn modelId="{F7A46874-6A72-4942-A62F-472068CA8C23}" type="presOf" srcId="{76450EAB-9938-40F4-9200-A8D2B88D1B1B}" destId="{3C8DCD87-BA03-4CFF-A3D8-0137B3D6786E}" srcOrd="0" destOrd="0" presId="urn:microsoft.com/office/officeart/2017/3/layout/HorizontalLabelsTimeline"/>
    <dgm:cxn modelId="{6AEB3B94-8522-4F42-A6BC-BC55C5AED92F}" srcId="{76450EAB-9938-40F4-9200-A8D2B88D1B1B}" destId="{6BA5F3BE-D53A-42E0-A7FE-674B99BD07E6}" srcOrd="0" destOrd="0" parTransId="{9484BBA1-86EE-4AA2-B94A-A26EED0EFB1E}" sibTransId="{48C67DB7-8AA6-454C-83AE-A16B3B9F45FF}"/>
    <dgm:cxn modelId="{68D35F9D-DABF-4E5A-94D4-F988D8E84907}" srcId="{D423FB80-F2BD-4DDE-80B1-76F84FE09A02}" destId="{245E128E-7700-4C91-9411-CDD1DCA94D67}" srcOrd="0" destOrd="0" parTransId="{B4D95EBA-0423-4AFA-B379-E030341B1F23}" sibTransId="{4963BA97-D4C5-477B-9B0D-68DB38F61579}"/>
    <dgm:cxn modelId="{7A9E109E-17C2-437F-B259-9868DBDFE57C}" type="presOf" srcId="{C08851DC-1146-4F85-9775-449DE6F6843C}" destId="{4FB5810C-9282-4912-9FA8-160D6841B3A6}" srcOrd="0" destOrd="0" presId="urn:microsoft.com/office/officeart/2017/3/layout/HorizontalLabelsTimeline"/>
    <dgm:cxn modelId="{2562A5AF-EDEA-4C98-ADD3-C5343E4A030C}" srcId="{8A93A940-284B-49B0-9D89-5FA2B3B3C7E5}" destId="{3B94DD6F-2724-4746-9711-0EF4A09B54FB}" srcOrd="0" destOrd="0" parTransId="{9C02415F-27A0-4AA8-A7F4-A64915C8C255}" sibTransId="{141B8AC4-61FB-4245-A314-F0F85626A652}"/>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88D1B1C1-C286-42B6-8578-02F7ADF070AF}" type="presOf" srcId="{9AF37458-0230-40CA-8925-892AF1C7E64E}" destId="{0514CBBB-524C-44B6-8CFF-9E8C353AFFA2}" srcOrd="0" destOrd="0"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3B073DF-B512-4DC4-BFED-259DE69EBDB5}" srcId="{FF3CD410-5E2E-4080-A893-907D31D22CB3}" destId="{9AF37458-0230-40CA-8925-892AF1C7E64E}" srcOrd="3" destOrd="0" parTransId="{D575A58F-61CB-4DBD-B271-C7726B0368DC}" sibTransId="{C1F3A2AD-E46A-4751-95FE-2E415D96E62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779E8BAE-E165-44A0-8F61-F1D6F07BA6D3}" type="presParOf" srcId="{4C5F54B5-504F-4069-AF1D-9A370FBD268C}" destId="{6AA3FB3F-E213-4147-93D1-22B952CDFE17}" srcOrd="2"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3" destOrd="0" presId="urn:microsoft.com/office/officeart/2017/3/layout/HorizontalLabelsTimeline"/>
    <dgm:cxn modelId="{DA1E98F3-DEEF-449E-A505-7BE8E77DC666}" type="presParOf" srcId="{4C5F54B5-504F-4069-AF1D-9A370FBD268C}" destId="{CB500B18-4CCC-44D0-A7EE-E63EC340604C}" srcOrd="4"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 modelId="{7224374C-AF62-4551-B883-0678F11DFE0E}" type="presParOf" srcId="{4C5F54B5-504F-4069-AF1D-9A370FBD268C}" destId="{D10A3234-F9BB-4A9C-A091-F5DBA518BE7C}" srcOrd="5" destOrd="0" presId="urn:microsoft.com/office/officeart/2017/3/layout/HorizontalLabelsTimeline"/>
    <dgm:cxn modelId="{E92C2D54-2030-4998-B6E1-0B397FD496E8}" type="presParOf" srcId="{4C5F54B5-504F-4069-AF1D-9A370FBD268C}" destId="{22D62643-0B0C-4009-9E59-829FBA28D384}" srcOrd="6" destOrd="0" presId="urn:microsoft.com/office/officeart/2017/3/layout/HorizontalLabelsTimeline"/>
    <dgm:cxn modelId="{83F2BFCB-71E8-4532-8742-A465ADABCDDF}" type="presParOf" srcId="{22D62643-0B0C-4009-9E59-829FBA28D384}" destId="{0514CBBB-524C-44B6-8CFF-9E8C353AFFA2}" srcOrd="0" destOrd="0" presId="urn:microsoft.com/office/officeart/2017/3/layout/HorizontalLabelsTimeline"/>
    <dgm:cxn modelId="{A5413EA4-0434-44C3-B28C-CC820D2CB2D4}" type="presParOf" srcId="{22D62643-0B0C-4009-9E59-829FBA28D384}" destId="{B6D17318-869C-4129-A21A-C5218F9F3011}" srcOrd="1" destOrd="0" presId="urn:microsoft.com/office/officeart/2017/3/layout/HorizontalLabelsTimeline"/>
    <dgm:cxn modelId="{15CF7D9E-500F-487B-9685-E39E0F543B41}" type="presParOf" srcId="{B6D17318-869C-4129-A21A-C5218F9F3011}" destId="{4FB5810C-9282-4912-9FA8-160D6841B3A6}" srcOrd="0" destOrd="0" presId="urn:microsoft.com/office/officeart/2017/3/layout/HorizontalLabelsTimeline"/>
    <dgm:cxn modelId="{87BC0DBE-1DA9-48FE-B351-EA7961839E5B}" type="presParOf" srcId="{B6D17318-869C-4129-A21A-C5218F9F3011}" destId="{D60ECA16-6F71-4366-B966-30116FACD734}" srcOrd="1" destOrd="0" presId="urn:microsoft.com/office/officeart/2017/3/layout/HorizontalLabelsTimeline"/>
    <dgm:cxn modelId="{EB6F7731-DB07-4BE2-AAB1-EBC518EA43BC}" type="presParOf" srcId="{22D62643-0B0C-4009-9E59-829FBA28D384}" destId="{EDD3BD9D-B263-49EF-A321-1E02CAF28CE0}" srcOrd="2" destOrd="0" presId="urn:microsoft.com/office/officeart/2017/3/layout/HorizontalLabelsTimeline"/>
    <dgm:cxn modelId="{E1C27454-2A79-4004-BA1C-85C6EE9BCB0F}" type="presParOf" srcId="{22D62643-0B0C-4009-9E59-829FBA28D384}" destId="{A4207AAD-88DF-4517-A728-6745DFEAC878}" srcOrd="3" destOrd="0" presId="urn:microsoft.com/office/officeart/2017/3/layout/HorizontalLabelsTimeline"/>
    <dgm:cxn modelId="{545F58EA-FAAE-4096-AC67-B0E0B7CA09CA}" type="presParOf" srcId="{22D62643-0B0C-4009-9E59-829FBA28D384}" destId="{064241AA-32BB-4467-B7A4-3563A1BD5E7B}" srcOrd="4" destOrd="0" presId="urn:microsoft.com/office/officeart/2017/3/layout/HorizontalLabelsTimeline"/>
    <dgm:cxn modelId="{C532297E-4E9F-4918-A997-FE6BD56D9DFD}" type="presParOf" srcId="{4C5F54B5-504F-4069-AF1D-9A370FBD268C}" destId="{9BD0D184-0AC4-4BDA-90B3-8DE505DB6A4F}" srcOrd="7" destOrd="0" presId="urn:microsoft.com/office/officeart/2017/3/layout/HorizontalLabelsTimeline"/>
    <dgm:cxn modelId="{02308829-7062-43BC-8394-108096C35B10}" type="presParOf" srcId="{4C5F54B5-504F-4069-AF1D-9A370FBD268C}" destId="{4BDB2D9A-8CCD-4627-B11D-284D1486584E}" srcOrd="8" destOrd="0" presId="urn:microsoft.com/office/officeart/2017/3/layout/HorizontalLabelsTimeline"/>
    <dgm:cxn modelId="{4F2DCFCA-86FF-4D13-80C1-C948D216E72E}" type="presParOf" srcId="{4BDB2D9A-8CCD-4627-B11D-284D1486584E}" destId="{3C8DCD87-BA03-4CFF-A3D8-0137B3D6786E}" srcOrd="0" destOrd="0" presId="urn:microsoft.com/office/officeart/2017/3/layout/HorizontalLabelsTimeline"/>
    <dgm:cxn modelId="{44975A45-7A1F-43EE-852F-2B302DDD58E8}" type="presParOf" srcId="{4BDB2D9A-8CCD-4627-B11D-284D1486584E}" destId="{51C045F3-1AC8-4F60-ADFA-BD4A4450C633}" srcOrd="1" destOrd="0" presId="urn:microsoft.com/office/officeart/2017/3/layout/HorizontalLabelsTimeline"/>
    <dgm:cxn modelId="{020BF51C-81C1-49D0-B364-FDE4A50DC963}" type="presParOf" srcId="{51C045F3-1AC8-4F60-ADFA-BD4A4450C633}" destId="{C5640C9F-6F1A-4E9E-803C-C8215CD9E3E4}" srcOrd="0" destOrd="0" presId="urn:microsoft.com/office/officeart/2017/3/layout/HorizontalLabelsTimeline"/>
    <dgm:cxn modelId="{8C0C072E-851F-420B-8022-2342B4641452}" type="presParOf" srcId="{51C045F3-1AC8-4F60-ADFA-BD4A4450C633}" destId="{68A1A61D-E6DF-4865-B8AA-D0DDAE055D3F}" srcOrd="1" destOrd="0" presId="urn:microsoft.com/office/officeart/2017/3/layout/HorizontalLabelsTimeline"/>
    <dgm:cxn modelId="{20A53B00-46CF-43A4-8725-4B4D6BCC16DF}" type="presParOf" srcId="{4BDB2D9A-8CCD-4627-B11D-284D1486584E}" destId="{84F2E9AB-60CD-400A-B5D9-25E3926D517A}" srcOrd="2" destOrd="0" presId="urn:microsoft.com/office/officeart/2017/3/layout/HorizontalLabelsTimeline"/>
    <dgm:cxn modelId="{CECC0C13-CE22-4E3E-9E46-D8B7A27625DB}" type="presParOf" srcId="{4BDB2D9A-8CCD-4627-B11D-284D1486584E}" destId="{09766411-F982-444E-8F42-45CAD3F6C3BE}" srcOrd="3" destOrd="0" presId="urn:microsoft.com/office/officeart/2017/3/layout/HorizontalLabelsTimeline"/>
    <dgm:cxn modelId="{319C0899-90D7-411B-92F6-183FC583EA91}" type="presParOf" srcId="{4BDB2D9A-8CCD-4627-B11D-284D1486584E}" destId="{773228E3-A0C5-492A-AFE9-8B95095D6F77}" srcOrd="4" destOrd="0" presId="urn:microsoft.com/office/officeart/2017/3/layout/HorizontalLabels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103437"/>
          <a:ext cx="10543032" cy="0"/>
        </a:xfrm>
        <a:prstGeom prst="line">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215802" y="1304131"/>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215802" y="1304131"/>
        <a:ext cx="3089602" cy="504825"/>
      </dsp:txXfrm>
    </dsp:sp>
    <dsp:sp modelId="{255B3FC7-BD87-4810-87ED-7952D0F23157}">
      <dsp:nvSpPr>
        <dsp:cNvPr id="0" name=""/>
        <dsp:cNvSpPr/>
      </dsp:nvSpPr>
      <dsp:spPr>
        <a:xfrm>
          <a:off x="215802" y="382273"/>
          <a:ext cx="3089602" cy="921857"/>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To start a presentation, go to the Slide Show tab, and select From Beginning.</a:t>
          </a:r>
          <a:endParaRPr lang="en-US" sz="1500" kern="1200" dirty="0"/>
        </a:p>
      </dsp:txBody>
      <dsp:txXfrm>
        <a:off x="215802" y="382273"/>
        <a:ext cx="3089602" cy="921857"/>
      </dsp:txXfrm>
    </dsp:sp>
    <dsp:sp modelId="{DF478A7F-4668-4E0A-86F7-C1205CF5AA73}">
      <dsp:nvSpPr>
        <dsp:cNvPr id="0" name=""/>
        <dsp:cNvSpPr/>
      </dsp:nvSpPr>
      <dsp:spPr>
        <a:xfrm>
          <a:off x="1760603" y="1808956"/>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1971258" y="2397918"/>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1971258" y="2397918"/>
        <a:ext cx="3089602" cy="504825"/>
      </dsp:txXfrm>
    </dsp:sp>
    <dsp:sp modelId="{1D60394B-1800-4790-9694-08B1C1D1B34D}">
      <dsp:nvSpPr>
        <dsp:cNvPr id="0" name=""/>
        <dsp:cNvSpPr/>
      </dsp:nvSpPr>
      <dsp:spPr>
        <a:xfrm>
          <a:off x="1971258" y="2902743"/>
          <a:ext cx="3089602" cy="1144375"/>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To display Presenter view, in Slide Show view, on the control bar at the bottom left select the three dots, and then Show Presenter View. </a:t>
          </a:r>
          <a:endParaRPr lang="en-US" sz="1500" kern="1200" dirty="0"/>
        </a:p>
      </dsp:txBody>
      <dsp:txXfrm>
        <a:off x="1971258" y="2902743"/>
        <a:ext cx="3089602" cy="1144375"/>
      </dsp:txXfrm>
    </dsp:sp>
    <dsp:sp modelId="{59F1EF41-14EA-48EE-A559-118169DBDB24}">
      <dsp:nvSpPr>
        <dsp:cNvPr id="0" name=""/>
        <dsp:cNvSpPr/>
      </dsp:nvSpPr>
      <dsp:spPr>
        <a:xfrm>
          <a:off x="3516059" y="2103437"/>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727882" y="2070715"/>
          <a:ext cx="65443" cy="65443"/>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3483338" y="2070715"/>
          <a:ext cx="65443" cy="65443"/>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3726714" y="1304131"/>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3726714" y="1304131"/>
        <a:ext cx="3089602" cy="504825"/>
      </dsp:txXfrm>
    </dsp:sp>
    <dsp:sp modelId="{725F2AEF-0925-4411-A89A-5976D96BC3B1}">
      <dsp:nvSpPr>
        <dsp:cNvPr id="0" name=""/>
        <dsp:cNvSpPr/>
      </dsp:nvSpPr>
      <dsp:spPr>
        <a:xfrm>
          <a:off x="3726714" y="159756"/>
          <a:ext cx="3089602" cy="1144375"/>
        </a:xfrm>
        <a:prstGeom prst="rect">
          <a:avLst/>
        </a:prstGeom>
        <a:solidFill>
          <a:schemeClr val="accent2">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During your presentation, the speaker notes are visible on your monitor, but aren't visible to the audience. </a:t>
          </a:r>
          <a:endParaRPr lang="en-US" sz="1500" kern="1200" dirty="0"/>
        </a:p>
      </dsp:txBody>
      <dsp:txXfrm>
        <a:off x="3726714" y="159756"/>
        <a:ext cx="3089602" cy="1144375"/>
      </dsp:txXfrm>
    </dsp:sp>
    <dsp:sp modelId="{3F1F843F-8CAA-4ECF-B5A2-211D6C43D3C6}">
      <dsp:nvSpPr>
        <dsp:cNvPr id="0" name=""/>
        <dsp:cNvSpPr/>
      </dsp:nvSpPr>
      <dsp:spPr>
        <a:xfrm>
          <a:off x="5271515" y="1808956"/>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0514CBBB-524C-44B6-8CFF-9E8C353AFFA2}">
      <dsp:nvSpPr>
        <dsp:cNvPr id="0" name=""/>
        <dsp:cNvSpPr/>
      </dsp:nvSpPr>
      <dsp:spPr>
        <a:xfrm>
          <a:off x="5482170" y="2397918"/>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5482170" y="2397918"/>
        <a:ext cx="3089602" cy="504825"/>
      </dsp:txXfrm>
    </dsp:sp>
    <dsp:sp modelId="{4FB5810C-9282-4912-9FA8-160D6841B3A6}">
      <dsp:nvSpPr>
        <dsp:cNvPr id="0" name=""/>
        <dsp:cNvSpPr/>
      </dsp:nvSpPr>
      <dsp:spPr>
        <a:xfrm>
          <a:off x="5482170" y="2902743"/>
          <a:ext cx="3089602" cy="715234"/>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The Notes pane is a box that appears below each slide. Tap it to add notes. </a:t>
          </a:r>
          <a:endParaRPr lang="en-US" sz="1500" kern="1200" dirty="0"/>
        </a:p>
      </dsp:txBody>
      <dsp:txXfrm>
        <a:off x="5482170" y="2902743"/>
        <a:ext cx="3089602" cy="715234"/>
      </dsp:txXfrm>
    </dsp:sp>
    <dsp:sp modelId="{EDD3BD9D-B263-49EF-A321-1E02CAF28CE0}">
      <dsp:nvSpPr>
        <dsp:cNvPr id="0" name=""/>
        <dsp:cNvSpPr/>
      </dsp:nvSpPr>
      <dsp:spPr>
        <a:xfrm>
          <a:off x="7026972" y="2103437"/>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5238794" y="2070715"/>
          <a:ext cx="65443" cy="65443"/>
        </a:xfrm>
        <a:prstGeom prst="rect">
          <a:avLst/>
        </a:prstGeom>
        <a:solidFill>
          <a:schemeClr val="accent3"/>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07AAD-88DF-4517-A728-6745DFEAC878}">
      <dsp:nvSpPr>
        <dsp:cNvPr id="0" name=""/>
        <dsp:cNvSpPr/>
      </dsp:nvSpPr>
      <dsp:spPr>
        <a:xfrm rot="2700000">
          <a:off x="6994250" y="2070715"/>
          <a:ext cx="65443" cy="65443"/>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DCD87-BA03-4CFF-A3D8-0137B3D6786E}">
      <dsp:nvSpPr>
        <dsp:cNvPr id="0" name=""/>
        <dsp:cNvSpPr/>
      </dsp:nvSpPr>
      <dsp:spPr>
        <a:xfrm>
          <a:off x="7228110" y="1304131"/>
          <a:ext cx="3089602" cy="504825"/>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Title</a:t>
          </a:r>
        </a:p>
      </dsp:txBody>
      <dsp:txXfrm>
        <a:off x="7228110" y="1304131"/>
        <a:ext cx="3089602" cy="504825"/>
      </dsp:txXfrm>
    </dsp:sp>
    <dsp:sp modelId="{C5640C9F-6F1A-4E9E-803C-C8215CD9E3E4}">
      <dsp:nvSpPr>
        <dsp:cNvPr id="0" name=""/>
        <dsp:cNvSpPr/>
      </dsp:nvSpPr>
      <dsp:spPr>
        <a:xfrm>
          <a:off x="7237626" y="159756"/>
          <a:ext cx="3089602" cy="1144375"/>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If you don’t see the Notes pane or it is completely minimized, click Notes on the task bar across the bottom of the PowerPoint window. </a:t>
          </a:r>
          <a:endParaRPr lang="en-US" sz="1500" kern="1200" dirty="0"/>
        </a:p>
      </dsp:txBody>
      <dsp:txXfrm>
        <a:off x="7237626" y="159756"/>
        <a:ext cx="3089602" cy="1144375"/>
      </dsp:txXfrm>
    </dsp:sp>
    <dsp:sp modelId="{84F2E9AB-60CD-400A-B5D9-25E3926D517A}">
      <dsp:nvSpPr>
        <dsp:cNvPr id="0" name=""/>
        <dsp:cNvSpPr/>
      </dsp:nvSpPr>
      <dsp:spPr>
        <a:xfrm>
          <a:off x="8772912" y="1808956"/>
          <a:ext cx="0" cy="294481"/>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09766411-F982-444E-8F42-45CAD3F6C3BE}">
      <dsp:nvSpPr>
        <dsp:cNvPr id="0" name=""/>
        <dsp:cNvSpPr/>
      </dsp:nvSpPr>
      <dsp:spPr>
        <a:xfrm rot="2700000">
          <a:off x="8740190" y="2070715"/>
          <a:ext cx="65443" cy="65443"/>
        </a:xfrm>
        <a:prstGeom prst="rect">
          <a:avLst/>
        </a:prstGeom>
        <a:solidFill>
          <a:schemeClr val="accent3"/>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4/22/2024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70960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dirty="0"/>
          </a:p>
        </p:txBody>
      </p:sp>
    </p:spTree>
    <p:extLst>
      <p:ext uri="{BB962C8B-B14F-4D97-AF65-F5344CB8AC3E}">
        <p14:creationId xmlns:p14="http://schemas.microsoft.com/office/powerpoint/2010/main" val="276223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anchor="ctr" anchorCtr="0">
            <a:normAutofit/>
          </a:bodyPr>
          <a:lstStyle/>
          <a:p>
            <a:pPr algn="l">
              <a:lnSpc>
                <a:spcPts val="5800"/>
              </a:lnSpc>
            </a:pPr>
            <a:r>
              <a:rPr lang="en-US" sz="4800"/>
              <a:t>Click to edit Master title style</a:t>
            </a:r>
            <a:endParaRPr lang="en-US"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anchor="ctr">
            <a:normAutofit/>
          </a:bodyPr>
          <a:lstStyle>
            <a:lvl1pPr>
              <a:buNone/>
              <a:defRPr/>
            </a:lvl1pPr>
          </a:lstStyle>
          <a:p>
            <a:pPr algn="l">
              <a:lnSpc>
                <a:spcPts val="3200"/>
              </a:lnSpc>
            </a:pPr>
            <a:r>
              <a:rPr lang="en-US" sz="2200"/>
              <a:t>Click to edit Master subtitle style</a:t>
            </a:r>
            <a:endParaRPr lang="en-US"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anchor="t">
            <a:normAutofit/>
          </a:bodyPr>
          <a:lstStyle/>
          <a:p>
            <a:r>
              <a:rPr lang="en-US" sz="4800">
                <a:solidFill>
                  <a:schemeClr val="tx1"/>
                </a:solidFill>
              </a:rPr>
              <a:t>Click to edit Master title style</a:t>
            </a:r>
            <a:endParaRPr lang="en-US"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anchor="t" anchorCtr="0">
            <a:normAutofit/>
          </a:bodyPr>
          <a:lstStyle>
            <a:lvl1pPr marL="0" indent="0">
              <a:buNone/>
              <a:defRPr/>
            </a:lvl1pPr>
          </a:lstStyle>
          <a:p>
            <a:pPr lv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973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r>
              <a:rPr lang="en-US" dirty="0"/>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10706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7196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r>
              <a:rPr lang="en-US" dirty="0"/>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8931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7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r>
              <a:rPr lang="en-US" dirty="0"/>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9133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2990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75851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816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endParaRPr lang="en-US"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3909"/>
      </p:ext>
    </p:extLst>
  </p:cSld>
  <p:clrMapOvr>
    <a:masterClrMapping/>
  </p:clrMapOvr>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anchor="t" anchorCtr="0">
            <a:normAutofit/>
          </a:bodyPr>
          <a:lstStyle>
            <a:lvl1pPr marL="0" indent="0">
              <a:buNone/>
              <a:defRPr baseline="0"/>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anchor="b" anchorCtr="0">
            <a:normAutofit/>
          </a:bodyPr>
          <a:lstStyle/>
          <a:p>
            <a:pPr algn="l">
              <a:lnSpc>
                <a:spcPts val="5800"/>
              </a:lnSpc>
            </a:pPr>
            <a:r>
              <a:rPr lang="en-US" sz="4800"/>
              <a:t>Click to edit Master title style</a:t>
            </a:r>
            <a:endParaRPr lang="en-US"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a:lstStyle/>
          <a:p>
            <a:r>
              <a:rPr lang="en-US"/>
              <a:t>Click icon to add picture</a:t>
            </a:r>
            <a:endParaRPr lang="en-US" dirty="0"/>
          </a:p>
        </p:txBody>
      </p:sp>
    </p:spTree>
    <p:extLst>
      <p:ext uri="{BB962C8B-B14F-4D97-AF65-F5344CB8AC3E}">
        <p14:creationId xmlns:p14="http://schemas.microsoft.com/office/powerpoint/2010/main" val="14043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a:lstStyle>
            <a:lvl1pPr>
              <a:buNone/>
              <a:defRPr sz="2400"/>
            </a:lvl1pPr>
            <a:lvl2pPr>
              <a:buNone/>
              <a:defRPr sz="2200"/>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872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anchor="b" anchorCtr="0">
            <a:normAutofit/>
          </a:bodyPr>
          <a:lstStyle/>
          <a:p>
            <a:pPr algn="l">
              <a:lnSpc>
                <a:spcPts val="5800"/>
              </a:lnSpc>
            </a:pPr>
            <a:r>
              <a:rPr lang="en-US" sz="4800"/>
              <a:t>Click to edit Master title style</a:t>
            </a:r>
            <a:endParaRPr lang="en-US"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anchor="ctr">
            <a:normAutofit/>
          </a:bodyPr>
          <a:lstStyle>
            <a:lvl1pPr>
              <a:lnSpc>
                <a:spcPts val="2800"/>
              </a:lnSpc>
              <a:spcBef>
                <a:spcPts val="1000"/>
              </a:spcBef>
              <a:defRPr sz="5200" b="0" i="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a:lstStyle/>
          <a:p>
            <a:r>
              <a:rPr lang="en-US"/>
              <a:t>Click icon to add picture</a:t>
            </a:r>
            <a:endParaRPr lang="en-US"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anchor="b" anchorCtr="0">
            <a:normAutofit/>
          </a:bodyPr>
          <a:lstStyle>
            <a:lvl1pPr>
              <a:buNone/>
              <a:defRPr sz="2000" b="1" baseline="0"/>
            </a:lvl1pPr>
          </a:lstStyle>
          <a:p>
            <a:pPr lvl="0"/>
            <a:r>
              <a:rPr lang="en-US" dirty="0"/>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a:lstStyle/>
          <a:p>
            <a:r>
              <a:rPr lang="en-US"/>
              <a:t>Click icon to add picture</a:t>
            </a:r>
            <a:endParaRPr lang="en-US"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anchor="b" anchorCtr="0"/>
          <a:lstStyle>
            <a:lvl1pPr>
              <a:buNone/>
              <a:defRPr sz="2000" b="1"/>
            </a:lvl1pPr>
          </a:lstStyle>
          <a:p>
            <a:pPr lvl="0"/>
            <a:r>
              <a:rPr lang="en-US" dirty="0"/>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anchor="b" anchorCtr="0"/>
          <a:lstStyle>
            <a:lvl1pPr>
              <a:buNone/>
              <a:defRPr sz="2000" b="1"/>
            </a:lvl1pPr>
          </a:lstStyle>
          <a:p>
            <a:pPr lvl="0"/>
            <a:r>
              <a:rPr lang="en-US" dirty="0"/>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a:lstStyle/>
          <a:p>
            <a:r>
              <a:rPr lang="en-US"/>
              <a:t>Click icon to add picture</a:t>
            </a:r>
            <a:endParaRPr lang="en-US"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anchor="b" anchorCtr="0"/>
          <a:lstStyle>
            <a:lvl1pPr>
              <a:buNone/>
              <a:defRPr sz="2000" b="1"/>
            </a:lvl1pPr>
          </a:lstStyle>
          <a:p>
            <a:pPr lvl="0"/>
            <a:r>
              <a:rPr lang="en-US" dirty="0"/>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34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13505422"/>
      </p:ext>
    </p:extLst>
  </p:cSld>
  <p:clrMap bg1="lt1" tx1="dk1" bg2="lt2" tx2="dk2" accent1="accent1" accent2="accent2" accent3="accent3" accent4="accent4" accent5="accent5" accent6="accent6" hlink="hlink" folHlink="folHlink"/>
  <p:sldLayoutIdLst>
    <p:sldLayoutId id="2147483807" r:id="rId1"/>
    <p:sldLayoutId id="2147483806" r:id="rId2"/>
    <p:sldLayoutId id="2147483808" r:id="rId3"/>
    <p:sldLayoutId id="2147483817" r:id="rId4"/>
    <p:sldLayoutId id="2147483795" r:id="rId5"/>
    <p:sldLayoutId id="2147483811" r:id="rId6"/>
    <p:sldLayoutId id="2147483816" r:id="rId7"/>
    <p:sldLayoutId id="2147483812" r:id="rId8"/>
    <p:sldLayoutId id="2147483813" r:id="rId9"/>
    <p:sldLayoutId id="2147483814" r:id="rId10"/>
    <p:sldLayoutId id="2147483815" r:id="rId11"/>
    <p:sldLayoutId id="2147483794"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422899" y="4476329"/>
            <a:ext cx="6467547" cy="1558680"/>
          </a:xfrm>
        </p:spPr>
        <p:txBody>
          <a:bodyPr/>
          <a:lstStyle/>
          <a:p>
            <a:r>
              <a:rPr lang="en-US" dirty="0"/>
              <a:t>Presentation Title</a:t>
            </a:r>
          </a:p>
        </p:txBody>
      </p:sp>
      <p:sp>
        <p:nvSpPr>
          <p:cNvPr id="4" name="Subtitle 3">
            <a:extLst>
              <a:ext uri="{FF2B5EF4-FFF2-40B4-BE49-F238E27FC236}">
                <a16:creationId xmlns:a16="http://schemas.microsoft.com/office/drawing/2014/main" id="{B5E34824-B508-4F9B-9AF8-D7C38E7F37AB}"/>
              </a:ext>
            </a:extLst>
          </p:cNvPr>
          <p:cNvSpPr>
            <a:spLocks noGrp="1"/>
          </p:cNvSpPr>
          <p:nvPr>
            <p:ph type="subTitle" idx="1"/>
          </p:nvPr>
        </p:nvSpPr>
        <p:spPr>
          <a:xfrm>
            <a:off x="7096924" y="4476328"/>
            <a:ext cx="4046957" cy="1558673"/>
          </a:xfrm>
        </p:spPr>
        <p:txBody>
          <a:bodyPr/>
          <a:lstStyle/>
          <a:p>
            <a:r>
              <a:rPr lang="en-US" dirty="0"/>
              <a:t>Presenter Name</a:t>
            </a:r>
          </a:p>
        </p:txBody>
      </p:sp>
      <p:pic>
        <p:nvPicPr>
          <p:cNvPr id="6" name="Picture Placeholder 5" descr="Beautiful View valley ">
            <a:extLst>
              <a:ext uri="{FF2B5EF4-FFF2-40B4-BE49-F238E27FC236}">
                <a16:creationId xmlns:a16="http://schemas.microsoft.com/office/drawing/2014/main" id="{EA3154E3-48EB-46F9-97E2-357522ECA9E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1524" y="0"/>
            <a:ext cx="12188952" cy="4271133"/>
          </a:xfrm>
        </p:spPr>
      </p:pic>
    </p:spTree>
    <p:extLst>
      <p:ext uri="{BB962C8B-B14F-4D97-AF65-F5344CB8AC3E}">
        <p14:creationId xmlns:p14="http://schemas.microsoft.com/office/powerpoint/2010/main" val="237123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a:xfrm>
            <a:off x="420624" y="365125"/>
            <a:ext cx="10543032" cy="1325563"/>
          </a:xfrm>
        </p:spPr>
        <p:txBody>
          <a:bodyPr/>
          <a:lstStyle/>
          <a:p>
            <a:r>
              <a:rPr lang="en-US" dirty="0"/>
              <a:t>Content</a:t>
            </a:r>
          </a:p>
        </p:txBody>
      </p:sp>
      <p:sp>
        <p:nvSpPr>
          <p:cNvPr id="3" name="Text Placeholder 2">
            <a:extLst>
              <a:ext uri="{FF2B5EF4-FFF2-40B4-BE49-F238E27FC236}">
                <a16:creationId xmlns:a16="http://schemas.microsoft.com/office/drawing/2014/main" id="{374C25B1-E610-4E19-B5DC-09483553FDB9}"/>
              </a:ext>
            </a:extLst>
          </p:cNvPr>
          <p:cNvSpPr>
            <a:spLocks noGrp="1"/>
          </p:cNvSpPr>
          <p:nvPr>
            <p:ph type="body" idx="1"/>
          </p:nvPr>
        </p:nvSpPr>
        <p:spPr>
          <a:xfrm>
            <a:off x="420624" y="1681163"/>
            <a:ext cx="5549697" cy="823912"/>
          </a:xfrm>
        </p:spPr>
        <p:txBody>
          <a:bodyPr/>
          <a:lstStyle/>
          <a:p>
            <a:r>
              <a:rPr lang="en-US" dirty="0"/>
              <a:t>Subtitle</a:t>
            </a:r>
          </a:p>
        </p:txBody>
      </p:sp>
      <p:sp>
        <p:nvSpPr>
          <p:cNvPr id="4" name="Content Placeholder 3">
            <a:extLst>
              <a:ext uri="{FF2B5EF4-FFF2-40B4-BE49-F238E27FC236}">
                <a16:creationId xmlns:a16="http://schemas.microsoft.com/office/drawing/2014/main" id="{BB6FF9F1-02F2-4FD4-A3BF-42428815EF2E}"/>
              </a:ext>
            </a:extLst>
          </p:cNvPr>
          <p:cNvSpPr>
            <a:spLocks noGrp="1"/>
          </p:cNvSpPr>
          <p:nvPr>
            <p:ph sz="half" idx="2"/>
          </p:nvPr>
        </p:nvSpPr>
        <p:spPr>
          <a:xfrm>
            <a:off x="420624" y="2505075"/>
            <a:ext cx="5549697" cy="3526932"/>
          </a:xfrm>
        </p:spPr>
        <p:txBody>
          <a:bodyPr>
            <a:normAutofit/>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a:p>
            <a:endParaRPr lang="en-US" dirty="0"/>
          </a:p>
        </p:txBody>
      </p:sp>
      <p:sp>
        <p:nvSpPr>
          <p:cNvPr id="5" name="Text Placeholder 4">
            <a:extLst>
              <a:ext uri="{FF2B5EF4-FFF2-40B4-BE49-F238E27FC236}">
                <a16:creationId xmlns:a16="http://schemas.microsoft.com/office/drawing/2014/main" id="{E1FB8B28-EBE0-45E3-B30F-C73184291D19}"/>
              </a:ext>
            </a:extLst>
          </p:cNvPr>
          <p:cNvSpPr>
            <a:spLocks noGrp="1"/>
          </p:cNvSpPr>
          <p:nvPr>
            <p:ph type="body" sz="quarter" idx="3"/>
          </p:nvPr>
        </p:nvSpPr>
        <p:spPr>
          <a:xfrm>
            <a:off x="5970321" y="1681163"/>
            <a:ext cx="4993335" cy="823912"/>
          </a:xfrm>
        </p:spPr>
        <p:txBody>
          <a:bodyPr/>
          <a:lstStyle/>
          <a:p>
            <a:r>
              <a:rPr lang="en-US" dirty="0"/>
              <a:t>Subtitle</a:t>
            </a:r>
          </a:p>
        </p:txBody>
      </p:sp>
      <p:sp>
        <p:nvSpPr>
          <p:cNvPr id="6" name="Content Placeholder 5">
            <a:extLst>
              <a:ext uri="{FF2B5EF4-FFF2-40B4-BE49-F238E27FC236}">
                <a16:creationId xmlns:a16="http://schemas.microsoft.com/office/drawing/2014/main" id="{964EF738-C546-48C9-8CF1-CCC2D0FA0902}"/>
              </a:ext>
            </a:extLst>
          </p:cNvPr>
          <p:cNvSpPr>
            <a:spLocks noGrp="1"/>
          </p:cNvSpPr>
          <p:nvPr>
            <p:ph sz="quarter" idx="4"/>
          </p:nvPr>
        </p:nvSpPr>
        <p:spPr>
          <a:xfrm>
            <a:off x="5970321" y="2505075"/>
            <a:ext cx="4993335" cy="3526932"/>
          </a:xfrm>
        </p:spPr>
        <p:txBody>
          <a:bodyPr>
            <a:normAutofit/>
          </a:bodyPr>
          <a:lstStyle/>
          <a:p>
            <a:r>
              <a:rPr lang="en-US" dirty="0"/>
              <a:t>Open the Design Ideas pane for instant slide makeovers. </a:t>
            </a:r>
          </a:p>
          <a:p>
            <a:r>
              <a:rPr lang="en-US" dirty="0"/>
              <a:t>When we have design ideas, we’ll show them to you right there. </a:t>
            </a:r>
          </a:p>
        </p:txBody>
      </p:sp>
      <p:sp>
        <p:nvSpPr>
          <p:cNvPr id="7" name="Date Placeholder 6">
            <a:extLst>
              <a:ext uri="{FF2B5EF4-FFF2-40B4-BE49-F238E27FC236}">
                <a16:creationId xmlns:a16="http://schemas.microsoft.com/office/drawing/2014/main" id="{0B5560A2-758E-48F8-8C47-E858FB0B0011}"/>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6F97571D-3E03-47C9-A7DF-738BADE1370E}"/>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F0571D59-3C1F-48C1-A842-77AA29E0639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289768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3FE-7130-4F84-BB48-126F0EF78EFF}"/>
              </a:ext>
            </a:extLst>
          </p:cNvPr>
          <p:cNvSpPr>
            <a:spLocks noGrp="1"/>
          </p:cNvSpPr>
          <p:nvPr>
            <p:ph type="title"/>
          </p:nvPr>
        </p:nvSpPr>
        <p:spPr>
          <a:xfrm>
            <a:off x="420624" y="365125"/>
            <a:ext cx="10543032" cy="1325563"/>
          </a:xfrm>
        </p:spPr>
        <p:txBody>
          <a:bodyPr/>
          <a:lstStyle/>
          <a:p>
            <a:r>
              <a:rPr lang="en-US" dirty="0"/>
              <a:t>Content 2</a:t>
            </a:r>
          </a:p>
        </p:txBody>
      </p:sp>
      <p:sp>
        <p:nvSpPr>
          <p:cNvPr id="3" name="Text Placeholder 2">
            <a:extLst>
              <a:ext uri="{FF2B5EF4-FFF2-40B4-BE49-F238E27FC236}">
                <a16:creationId xmlns:a16="http://schemas.microsoft.com/office/drawing/2014/main" id="{5A9BE43D-FA1F-4FA0-B1C3-D62E3FE2584A}"/>
              </a:ext>
            </a:extLst>
          </p:cNvPr>
          <p:cNvSpPr>
            <a:spLocks noGrp="1"/>
          </p:cNvSpPr>
          <p:nvPr>
            <p:ph type="body" idx="1"/>
          </p:nvPr>
        </p:nvSpPr>
        <p:spPr>
          <a:xfrm>
            <a:off x="420624" y="1681163"/>
            <a:ext cx="3291840" cy="823912"/>
          </a:xfrm>
        </p:spPr>
        <p:txBody>
          <a:bodyPr/>
          <a:lstStyle/>
          <a:p>
            <a:r>
              <a:rPr lang="en-US" dirty="0"/>
              <a:t>Subtitle</a:t>
            </a:r>
          </a:p>
        </p:txBody>
      </p:sp>
      <p:sp>
        <p:nvSpPr>
          <p:cNvPr id="4" name="Content Placeholder 3">
            <a:extLst>
              <a:ext uri="{FF2B5EF4-FFF2-40B4-BE49-F238E27FC236}">
                <a16:creationId xmlns:a16="http://schemas.microsoft.com/office/drawing/2014/main" id="{68437DC2-24E2-44B3-B3ED-128FC59DE8AB}"/>
              </a:ext>
            </a:extLst>
          </p:cNvPr>
          <p:cNvSpPr>
            <a:spLocks noGrp="1"/>
          </p:cNvSpPr>
          <p:nvPr>
            <p:ph sz="half" idx="2"/>
          </p:nvPr>
        </p:nvSpPr>
        <p:spPr>
          <a:xfrm>
            <a:off x="420624" y="2505075"/>
            <a:ext cx="3291840" cy="3526932"/>
          </a:xfrm>
        </p:spPr>
        <p:txBody>
          <a:bodyPr>
            <a:noAutofit/>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a:t>
            </a:r>
          </a:p>
        </p:txBody>
      </p:sp>
      <p:sp>
        <p:nvSpPr>
          <p:cNvPr id="5" name="Text Placeholder 4">
            <a:extLst>
              <a:ext uri="{FF2B5EF4-FFF2-40B4-BE49-F238E27FC236}">
                <a16:creationId xmlns:a16="http://schemas.microsoft.com/office/drawing/2014/main" id="{71108F89-C6D1-41C4-80F9-62D829C381F4}"/>
              </a:ext>
            </a:extLst>
          </p:cNvPr>
          <p:cNvSpPr>
            <a:spLocks noGrp="1"/>
          </p:cNvSpPr>
          <p:nvPr>
            <p:ph type="body" sz="quarter" idx="3"/>
          </p:nvPr>
        </p:nvSpPr>
        <p:spPr>
          <a:xfrm>
            <a:off x="4073651" y="1690688"/>
            <a:ext cx="3291840" cy="823912"/>
          </a:xfrm>
        </p:spPr>
        <p:txBody>
          <a:bodyPr/>
          <a:lstStyle/>
          <a:p>
            <a:r>
              <a:rPr lang="en-US" dirty="0"/>
              <a:t>Subtitle</a:t>
            </a:r>
          </a:p>
        </p:txBody>
      </p:sp>
      <p:sp>
        <p:nvSpPr>
          <p:cNvPr id="6" name="Content Placeholder 5">
            <a:extLst>
              <a:ext uri="{FF2B5EF4-FFF2-40B4-BE49-F238E27FC236}">
                <a16:creationId xmlns:a16="http://schemas.microsoft.com/office/drawing/2014/main" id="{2461F951-2F63-494C-8F18-BE5D335AC097}"/>
              </a:ext>
            </a:extLst>
          </p:cNvPr>
          <p:cNvSpPr>
            <a:spLocks noGrp="1"/>
          </p:cNvSpPr>
          <p:nvPr>
            <p:ph sz="quarter" idx="4"/>
          </p:nvPr>
        </p:nvSpPr>
        <p:spPr>
          <a:xfrm>
            <a:off x="4073651" y="2514600"/>
            <a:ext cx="3291840" cy="3526932"/>
          </a:xfrm>
        </p:spPr>
        <p:txBody>
          <a:bodyPr>
            <a:noAutofit/>
          </a:bodyPr>
          <a:lstStyle/>
          <a:p>
            <a:r>
              <a:rPr lang="en-US" dirty="0"/>
              <a:t>Open the Design Ideas pane for instant slide makeovers. </a:t>
            </a:r>
          </a:p>
          <a:p>
            <a:r>
              <a:rPr lang="en-US" dirty="0"/>
              <a:t>When we have design ideas, we’ll show them to you right there.</a:t>
            </a:r>
          </a:p>
        </p:txBody>
      </p:sp>
      <p:sp>
        <p:nvSpPr>
          <p:cNvPr id="11" name="Date Placeholder 10">
            <a:extLst>
              <a:ext uri="{FF2B5EF4-FFF2-40B4-BE49-F238E27FC236}">
                <a16:creationId xmlns:a16="http://schemas.microsoft.com/office/drawing/2014/main" id="{3680FC98-8879-4E37-9BDD-9FD0603E56D8}"/>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2" name="Footer Placeholder 11">
            <a:extLst>
              <a:ext uri="{FF2B5EF4-FFF2-40B4-BE49-F238E27FC236}">
                <a16:creationId xmlns:a16="http://schemas.microsoft.com/office/drawing/2014/main" id="{A6B7FD5A-954C-4A6D-9B44-2BC7A322C28D}"/>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3" name="Slide Number Placeholder 12">
            <a:extLst>
              <a:ext uri="{FF2B5EF4-FFF2-40B4-BE49-F238E27FC236}">
                <a16:creationId xmlns:a16="http://schemas.microsoft.com/office/drawing/2014/main" id="{BCEA833C-2CBF-44B6-9550-2F1067071C3A}"/>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11</a:t>
            </a:fld>
            <a:endParaRPr lang="en-US" dirty="0"/>
          </a:p>
        </p:txBody>
      </p:sp>
      <p:sp>
        <p:nvSpPr>
          <p:cNvPr id="7" name="Text Placeholder 6">
            <a:extLst>
              <a:ext uri="{FF2B5EF4-FFF2-40B4-BE49-F238E27FC236}">
                <a16:creationId xmlns:a16="http://schemas.microsoft.com/office/drawing/2014/main" id="{DD2C37E1-F981-4F52-9B19-44D05A0B459F}"/>
              </a:ext>
            </a:extLst>
          </p:cNvPr>
          <p:cNvSpPr>
            <a:spLocks noGrp="1"/>
          </p:cNvSpPr>
          <p:nvPr>
            <p:ph type="body" sz="quarter" idx="13"/>
          </p:nvPr>
        </p:nvSpPr>
        <p:spPr>
          <a:xfrm>
            <a:off x="7726679" y="1681163"/>
            <a:ext cx="3291840" cy="823912"/>
          </a:xfrm>
        </p:spPr>
        <p:txBody>
          <a:bodyPr/>
          <a:lstStyle/>
          <a:p>
            <a:r>
              <a:rPr lang="en-US" dirty="0"/>
              <a:t>Subtitle</a:t>
            </a:r>
          </a:p>
        </p:txBody>
      </p:sp>
      <p:sp>
        <p:nvSpPr>
          <p:cNvPr id="8" name="Content Placeholder 7">
            <a:extLst>
              <a:ext uri="{FF2B5EF4-FFF2-40B4-BE49-F238E27FC236}">
                <a16:creationId xmlns:a16="http://schemas.microsoft.com/office/drawing/2014/main" id="{3E920FC0-3A2D-4056-BB32-DF20E6C9EE9C}"/>
              </a:ext>
            </a:extLst>
          </p:cNvPr>
          <p:cNvSpPr>
            <a:spLocks noGrp="1"/>
          </p:cNvSpPr>
          <p:nvPr>
            <p:ph sz="quarter" idx="14"/>
          </p:nvPr>
        </p:nvSpPr>
        <p:spPr>
          <a:xfrm>
            <a:off x="7726679" y="2505075"/>
            <a:ext cx="3291840" cy="3526932"/>
          </a:xfrm>
        </p:spPr>
        <p:txBody>
          <a:bodyPr>
            <a:noAutofit/>
          </a:bodyPr>
          <a:lstStyle/>
          <a:p>
            <a:r>
              <a:rPr lang="en-US" dirty="0"/>
              <a:t>This PowerPoint theme uses its own unique set of colors, fonts, and effects to create the overall look and feel of these slides. </a:t>
            </a:r>
          </a:p>
          <a:p>
            <a:r>
              <a:rPr lang="en-US"/>
              <a:t>PowerPoint has tons of themes to give your presentation just the right personality. </a:t>
            </a:r>
            <a:endParaRPr lang="en-US" dirty="0"/>
          </a:p>
        </p:txBody>
      </p:sp>
    </p:spTree>
    <p:extLst>
      <p:ext uri="{BB962C8B-B14F-4D97-AF65-F5344CB8AC3E}">
        <p14:creationId xmlns:p14="http://schemas.microsoft.com/office/powerpoint/2010/main" val="91161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3366-097D-49B2-BEEA-81A815AD36F1}"/>
              </a:ext>
            </a:extLst>
          </p:cNvPr>
          <p:cNvSpPr>
            <a:spLocks noGrp="1"/>
          </p:cNvSpPr>
          <p:nvPr>
            <p:ph type="title"/>
          </p:nvPr>
        </p:nvSpPr>
        <p:spPr>
          <a:xfrm>
            <a:off x="422145" y="539496"/>
            <a:ext cx="4907908" cy="2640432"/>
          </a:xfrm>
        </p:spPr>
        <p:txBody>
          <a:bodyPr/>
          <a:lstStyle/>
          <a:p>
            <a:r>
              <a:rPr lang="en-US" dirty="0"/>
              <a:t>Summary</a:t>
            </a:r>
          </a:p>
        </p:txBody>
      </p:sp>
      <p:sp>
        <p:nvSpPr>
          <p:cNvPr id="3" name="Content Placeholder 2">
            <a:extLst>
              <a:ext uri="{FF2B5EF4-FFF2-40B4-BE49-F238E27FC236}">
                <a16:creationId xmlns:a16="http://schemas.microsoft.com/office/drawing/2014/main" id="{4C60A8D4-7BF4-4460-BA9F-D14097787290}"/>
              </a:ext>
            </a:extLst>
          </p:cNvPr>
          <p:cNvSpPr>
            <a:spLocks noGrp="1"/>
          </p:cNvSpPr>
          <p:nvPr>
            <p:ph idx="1"/>
          </p:nvPr>
        </p:nvSpPr>
        <p:spPr>
          <a:xfrm>
            <a:off x="5583401" y="539496"/>
            <a:ext cx="4956417" cy="2640432"/>
          </a:xfrm>
        </p:spPr>
        <p:txBody>
          <a:bodyPr>
            <a:normAutofit fontScale="85000" lnSpcReduction="100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pic>
        <p:nvPicPr>
          <p:cNvPr id="9" name="Picture Placeholder 8" descr="Kitchen Light Bar Chairs">
            <a:extLst>
              <a:ext uri="{FF2B5EF4-FFF2-40B4-BE49-F238E27FC236}">
                <a16:creationId xmlns:a16="http://schemas.microsoft.com/office/drawing/2014/main" id="{495FAF00-0119-49E3-A38B-52B84E6BE2A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420624" y="3355848"/>
            <a:ext cx="5230368" cy="2816352"/>
          </a:xfrm>
        </p:spPr>
      </p:pic>
      <p:pic>
        <p:nvPicPr>
          <p:cNvPr id="11" name="Picture Placeholder 10" descr="Dining room, chairs, grey, plants ">
            <a:extLst>
              <a:ext uri="{FF2B5EF4-FFF2-40B4-BE49-F238E27FC236}">
                <a16:creationId xmlns:a16="http://schemas.microsoft.com/office/drawing/2014/main" id="{2B263BC5-E319-43D0-9C9E-1FE53415BA20}"/>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5650992" y="3355848"/>
            <a:ext cx="5843016" cy="2816352"/>
          </a:xfrm>
        </p:spPr>
      </p:pic>
      <p:sp>
        <p:nvSpPr>
          <p:cNvPr id="12" name="Date Placeholder 11">
            <a:extLst>
              <a:ext uri="{FF2B5EF4-FFF2-40B4-BE49-F238E27FC236}">
                <a16:creationId xmlns:a16="http://schemas.microsoft.com/office/drawing/2014/main" id="{6AA940CA-4F98-4E5C-B1C8-81F8FC099726}"/>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3" name="Footer Placeholder 12">
            <a:extLst>
              <a:ext uri="{FF2B5EF4-FFF2-40B4-BE49-F238E27FC236}">
                <a16:creationId xmlns:a16="http://schemas.microsoft.com/office/drawing/2014/main" id="{148C17DC-528C-4D3E-95D0-CCFE9F6353C5}"/>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4" name="Slide Number Placeholder 13">
            <a:extLst>
              <a:ext uri="{FF2B5EF4-FFF2-40B4-BE49-F238E27FC236}">
                <a16:creationId xmlns:a16="http://schemas.microsoft.com/office/drawing/2014/main" id="{2A2C7052-C5E5-47FE-B977-930D156AA76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12</a:t>
            </a:fld>
            <a:endParaRPr lang="en-US" dirty="0"/>
          </a:p>
        </p:txBody>
      </p:sp>
    </p:spTree>
    <p:extLst>
      <p:ext uri="{BB962C8B-B14F-4D97-AF65-F5344CB8AC3E}">
        <p14:creationId xmlns:p14="http://schemas.microsoft.com/office/powerpoint/2010/main" val="327296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0CFA3-150E-D089-2E90-76C6399C8CC6}"/>
              </a:ext>
            </a:extLst>
          </p:cNvPr>
          <p:cNvSpPr>
            <a:spLocks noGrp="1"/>
          </p:cNvSpPr>
          <p:nvPr>
            <p:ph type="dt" sz="half" idx="10"/>
          </p:nvPr>
        </p:nvSpPr>
        <p:spPr/>
        <p:txBody>
          <a:bodyPr/>
          <a:lstStyle/>
          <a:p>
            <a:r>
              <a:rPr lang="en-US"/>
              <a:t>Monday, February 1, 20XX</a:t>
            </a:r>
            <a:endParaRPr lang="en-US" dirty="0"/>
          </a:p>
        </p:txBody>
      </p:sp>
      <p:sp>
        <p:nvSpPr>
          <p:cNvPr id="3" name="Footer Placeholder 2">
            <a:extLst>
              <a:ext uri="{FF2B5EF4-FFF2-40B4-BE49-F238E27FC236}">
                <a16:creationId xmlns:a16="http://schemas.microsoft.com/office/drawing/2014/main" id="{87C6EE22-F90B-6225-AAEC-02D665452A7A}"/>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165DD4BC-2B33-3DA6-9F11-B0523C17FCA2}"/>
              </a:ext>
            </a:extLst>
          </p:cNvPr>
          <p:cNvSpPr>
            <a:spLocks noGrp="1"/>
          </p:cNvSpPr>
          <p:nvPr>
            <p:ph type="sldNum" sz="quarter" idx="12"/>
          </p:nvPr>
        </p:nvSpPr>
        <p:spPr/>
        <p:txBody>
          <a:bodyPr/>
          <a:lstStyle/>
          <a:p>
            <a:fld id="{3A4F6043-7A67-491B-98BC-F933DED7226D}" type="slidenum">
              <a:rPr lang="en-US" smtClean="0"/>
              <a:pPr/>
              <a:t>13</a:t>
            </a:fld>
            <a:endParaRPr lang="en-US" dirty="0"/>
          </a:p>
        </p:txBody>
      </p:sp>
      <p:sp>
        <p:nvSpPr>
          <p:cNvPr id="5" name="Rectangle 4">
            <a:extLst>
              <a:ext uri="{FF2B5EF4-FFF2-40B4-BE49-F238E27FC236}">
                <a16:creationId xmlns:a16="http://schemas.microsoft.com/office/drawing/2014/main" id="{1018369B-B4D4-CFF2-63F4-6B1EA892464A}"/>
              </a:ext>
            </a:extLst>
          </p:cNvPr>
          <p:cNvSpPr/>
          <p:nvPr/>
        </p:nvSpPr>
        <p:spPr>
          <a:xfrm>
            <a:off x="1480008" y="685800"/>
            <a:ext cx="3148553" cy="5432196"/>
          </a:xfrm>
          <a:prstGeom prst="rect">
            <a:avLst/>
          </a:prstGeom>
          <a:blipFill>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6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422897" y="539496"/>
            <a:ext cx="5228393" cy="2697190"/>
          </a:xfrm>
        </p:spPr>
        <p:txBody>
          <a:bodyPr/>
          <a:lstStyle/>
          <a:p>
            <a:r>
              <a:rPr lang="en-US" dirty="0"/>
              <a:t>Thank You</a:t>
            </a:r>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422897" y="3354749"/>
            <a:ext cx="5228392" cy="2582470"/>
          </a:xfrm>
        </p:spPr>
        <p:txBody>
          <a:bodyPr/>
          <a:lstStyle/>
          <a:p>
            <a:r>
              <a:rPr lang="en-US" dirty="0"/>
              <a:t>Presenter Name</a:t>
            </a:r>
          </a:p>
          <a:p>
            <a:r>
              <a:rPr lang="en-US" dirty="0"/>
              <a:t>Email Address</a:t>
            </a:r>
          </a:p>
          <a:p>
            <a:r>
              <a:rPr lang="en-US" dirty="0"/>
              <a:t>Website Address</a:t>
            </a:r>
          </a:p>
        </p:txBody>
      </p:sp>
      <p:pic>
        <p:nvPicPr>
          <p:cNvPr id="6" name="Picture Placeholder 5" descr="vase, pink flowers, bowl">
            <a:extLst>
              <a:ext uri="{FF2B5EF4-FFF2-40B4-BE49-F238E27FC236}">
                <a16:creationId xmlns:a16="http://schemas.microsoft.com/office/drawing/2014/main" id="{2D88F9B6-8295-40BD-BE4A-5724B9E3090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620256" y="1243584"/>
            <a:ext cx="4361688" cy="4361688"/>
          </a:xfrm>
        </p:spPr>
      </p:pic>
      <p:sp>
        <p:nvSpPr>
          <p:cNvPr id="7" name="Date Placeholder 6">
            <a:extLst>
              <a:ext uri="{FF2B5EF4-FFF2-40B4-BE49-F238E27FC236}">
                <a16:creationId xmlns:a16="http://schemas.microsoft.com/office/drawing/2014/main" id="{0E645985-45F9-4BAE-831E-BE78B8D400E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506AA6E5-2EF7-4786-9E1A-4FAB76BF12D3}"/>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786D5C7B-55D2-44E5-9F45-7BA7BEDE5D51}"/>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14</a:t>
            </a:fld>
            <a:endParaRPr lang="en-US" dirty="0"/>
          </a:p>
        </p:txBody>
      </p:sp>
    </p:spTree>
    <p:extLst>
      <p:ext uri="{BB962C8B-B14F-4D97-AF65-F5344CB8AC3E}">
        <p14:creationId xmlns:p14="http://schemas.microsoft.com/office/powerpoint/2010/main" val="131534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422899" y="540168"/>
            <a:ext cx="10624949" cy="1787136"/>
          </a:xfrm>
        </p:spPr>
        <p:txBody>
          <a:bodyPr/>
          <a:lstStyle/>
          <a:p>
            <a:r>
              <a:rPr lang="en-US" dirty="0"/>
              <a:t>Agenda</a:t>
            </a:r>
          </a:p>
        </p:txBody>
      </p:sp>
      <p:pic>
        <p:nvPicPr>
          <p:cNvPr id="9" name="Picture Placeholder 8" descr="A tree in a white pot&#10;">
            <a:extLst>
              <a:ext uri="{FF2B5EF4-FFF2-40B4-BE49-F238E27FC236}">
                <a16:creationId xmlns:a16="http://schemas.microsoft.com/office/drawing/2014/main" id="{1E6B9D47-876D-44E2-BD81-CA6326B97BB7}"/>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2577775"/>
            <a:ext cx="2587752" cy="1764792"/>
          </a:xfrm>
        </p:spPr>
      </p:pic>
      <p:pic>
        <p:nvPicPr>
          <p:cNvPr id="13" name="Picture Placeholder 12" descr="vase with pink flowers, bowls">
            <a:extLst>
              <a:ext uri="{FF2B5EF4-FFF2-40B4-BE49-F238E27FC236}">
                <a16:creationId xmlns:a16="http://schemas.microsoft.com/office/drawing/2014/main" id="{62D3582E-2508-4DFB-ABB9-DC49A4302145}"/>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0" y="4406215"/>
            <a:ext cx="2587752" cy="1764792"/>
          </a:xfrm>
        </p:spPr>
      </p:pic>
      <p:pic>
        <p:nvPicPr>
          <p:cNvPr id="15" name="Picture Placeholder 14" descr="Candles hanging">
            <a:extLst>
              <a:ext uri="{FF2B5EF4-FFF2-40B4-BE49-F238E27FC236}">
                <a16:creationId xmlns:a16="http://schemas.microsoft.com/office/drawing/2014/main" id="{0C3AC05D-D67B-4E82-931B-6049D7AFB536}"/>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a:stretch/>
        </p:blipFill>
        <p:spPr>
          <a:xfrm>
            <a:off x="2651760" y="2577775"/>
            <a:ext cx="1764792" cy="1764792"/>
          </a:xfrm>
        </p:spPr>
      </p:pic>
      <p:pic>
        <p:nvPicPr>
          <p:cNvPr id="11" name="Picture Placeholder 10" descr="Vase on a table with leaves">
            <a:extLst>
              <a:ext uri="{FF2B5EF4-FFF2-40B4-BE49-F238E27FC236}">
                <a16:creationId xmlns:a16="http://schemas.microsoft.com/office/drawing/2014/main" id="{1030725C-201C-4F03-B83B-2FC83EFE5B9A}"/>
              </a:ext>
            </a:extLst>
          </p:cNvPr>
          <p:cNvPicPr>
            <a:picLocks noGrp="1" noChangeAspect="1"/>
          </p:cNvPicPr>
          <p:nvPr>
            <p:ph type="pic" sz="quarter" idx="16"/>
          </p:nvPr>
        </p:nvPicPr>
        <p:blipFill rotWithShape="1">
          <a:blip r:embed="rId5" cstate="print">
            <a:extLst>
              <a:ext uri="{28A0092B-C50C-407E-A947-70E740481C1C}">
                <a14:useLocalDpi xmlns:a14="http://schemas.microsoft.com/office/drawing/2010/main"/>
              </a:ext>
            </a:extLst>
          </a:blip>
          <a:srcRect/>
          <a:stretch/>
        </p:blipFill>
        <p:spPr>
          <a:xfrm>
            <a:off x="2651760" y="4406575"/>
            <a:ext cx="1764792" cy="1764792"/>
          </a:xfrm>
        </p:spPr>
      </p:pic>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4845122" y="2880452"/>
            <a:ext cx="6355998" cy="3095445"/>
          </a:xfrm>
        </p:spPr>
        <p:txBody>
          <a:bodyPr/>
          <a:lstStyle/>
          <a:p>
            <a:r>
              <a:rPr lang="en-US" dirty="0"/>
              <a:t>Topic one</a:t>
            </a:r>
          </a:p>
          <a:p>
            <a:r>
              <a:rPr lang="en-US" dirty="0"/>
              <a:t>Topic two</a:t>
            </a:r>
          </a:p>
          <a:p>
            <a:r>
              <a:rPr lang="en-US" dirty="0"/>
              <a:t>Topic three</a:t>
            </a:r>
          </a:p>
          <a:p>
            <a:r>
              <a:rPr lang="en-US" dirty="0"/>
              <a:t>Topic four</a:t>
            </a:r>
          </a:p>
          <a:p>
            <a:r>
              <a:rPr lang="en-US" dirty="0"/>
              <a:t>Topic five</a:t>
            </a:r>
          </a:p>
        </p:txBody>
      </p:sp>
      <p:sp>
        <p:nvSpPr>
          <p:cNvPr id="16" name="Date Placeholder 15">
            <a:extLst>
              <a:ext uri="{FF2B5EF4-FFF2-40B4-BE49-F238E27FC236}">
                <a16:creationId xmlns:a16="http://schemas.microsoft.com/office/drawing/2014/main" id="{77E04B0E-40F7-4745-B762-934BAE25CD21}"/>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7" name="Footer Placeholder 16">
            <a:extLst>
              <a:ext uri="{FF2B5EF4-FFF2-40B4-BE49-F238E27FC236}">
                <a16:creationId xmlns:a16="http://schemas.microsoft.com/office/drawing/2014/main" id="{FAF00753-16A6-4826-97EB-67D8291BE963}"/>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462F07E0-F82E-47FF-AC43-8C4327B8EAE6}"/>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602551" y="540167"/>
            <a:ext cx="4616981" cy="2135867"/>
          </a:xfrm>
        </p:spPr>
        <p:txBody>
          <a:bodyPr/>
          <a:lstStyle/>
          <a:p>
            <a:r>
              <a:rPr lang="en-US" dirty="0"/>
              <a:t>Introduction</a:t>
            </a:r>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0" y="685800"/>
            <a:ext cx="3072384" cy="5486344"/>
          </a:xfrm>
        </p:spPr>
      </p:pic>
      <p:pic>
        <p:nvPicPr>
          <p:cNvPr id="9" name="Picture Placeholder 8" descr="Vase on a table with leaves">
            <a:extLst>
              <a:ext uri="{FF2B5EF4-FFF2-40B4-BE49-F238E27FC236}">
                <a16:creationId xmlns:a16="http://schemas.microsoft.com/office/drawing/2014/main" id="{FDB84F1B-D77D-4765-963E-774A4301656A}"/>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a:stretch/>
        </p:blipFill>
        <p:spPr>
          <a:xfrm>
            <a:off x="3154680" y="685800"/>
            <a:ext cx="3072384" cy="5486344"/>
          </a:xfrm>
        </p:spPr>
      </p:pic>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6602551" y="2880452"/>
            <a:ext cx="4616981" cy="3095445"/>
          </a:xfrm>
        </p:spPr>
        <p:txBody>
          <a:bodyPr>
            <a:normAutofit fontScale="925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sp>
        <p:nvSpPr>
          <p:cNvPr id="10" name="Date Placeholder 9">
            <a:extLst>
              <a:ext uri="{FF2B5EF4-FFF2-40B4-BE49-F238E27FC236}">
                <a16:creationId xmlns:a16="http://schemas.microsoft.com/office/drawing/2014/main" id="{EB4CE206-F42E-4D3A-BF53-47DAC7871854}"/>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3</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8" y="576263"/>
            <a:ext cx="4977777" cy="2967606"/>
          </a:xfrm>
        </p:spPr>
        <p:txBody>
          <a:bodyPr/>
          <a:lstStyle/>
          <a:p>
            <a:r>
              <a:rPr lang="en-US" dirty="0"/>
              <a:t>Topic one</a:t>
            </a:r>
          </a:p>
        </p:txBody>
      </p:sp>
      <p:sp>
        <p:nvSpPr>
          <p:cNvPr id="6" name="Subtitle 5">
            <a:extLst>
              <a:ext uri="{FF2B5EF4-FFF2-40B4-BE49-F238E27FC236}">
                <a16:creationId xmlns:a16="http://schemas.microsoft.com/office/drawing/2014/main" id="{4552F1CF-68AA-447B-B5B0-C65BB72A5D6D}"/>
              </a:ext>
            </a:extLst>
          </p:cNvPr>
          <p:cNvSpPr>
            <a:spLocks noGrp="1"/>
          </p:cNvSpPr>
          <p:nvPr>
            <p:ph type="subTitle" idx="1"/>
          </p:nvPr>
        </p:nvSpPr>
        <p:spPr>
          <a:xfrm>
            <a:off x="422898" y="3764975"/>
            <a:ext cx="4977777" cy="2192683"/>
          </a:xfrm>
        </p:spPr>
        <p:txBody>
          <a:bodyPr/>
          <a:lstStyle/>
          <a:p>
            <a:r>
              <a:rPr lang="en-US" dirty="0"/>
              <a:t>Subtitle</a:t>
            </a:r>
          </a:p>
        </p:txBody>
      </p:sp>
      <p:pic>
        <p:nvPicPr>
          <p:cNvPr id="9" name="Picture Placeholder 8" descr="Vase on a table with leaves, books, ornament, chair">
            <a:extLst>
              <a:ext uri="{FF2B5EF4-FFF2-40B4-BE49-F238E27FC236}">
                <a16:creationId xmlns:a16="http://schemas.microsoft.com/office/drawing/2014/main" id="{E63B8A5B-EB32-49B6-9A1F-EBAD959CFB7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483096" y="0"/>
            <a:ext cx="5020056" cy="6848856"/>
          </a:xfrm>
        </p:spPr>
      </p:pic>
    </p:spTree>
    <p:extLst>
      <p:ext uri="{BB962C8B-B14F-4D97-AF65-F5344CB8AC3E}">
        <p14:creationId xmlns:p14="http://schemas.microsoft.com/office/powerpoint/2010/main" val="93689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10A-6B69-4ACE-8A82-D079609C5558}"/>
              </a:ext>
            </a:extLst>
          </p:cNvPr>
          <p:cNvSpPr>
            <a:spLocks noGrp="1"/>
          </p:cNvSpPr>
          <p:nvPr>
            <p:ph type="title"/>
          </p:nvPr>
        </p:nvSpPr>
        <p:spPr>
          <a:xfrm>
            <a:off x="420624" y="365125"/>
            <a:ext cx="10543032" cy="1325563"/>
          </a:xfrm>
        </p:spPr>
        <p:txBody>
          <a:bodyPr/>
          <a:lstStyle/>
          <a:p>
            <a:r>
              <a:rPr lang="en-US" dirty="0"/>
              <a:t>Chart</a:t>
            </a:r>
          </a:p>
        </p:txBody>
      </p:sp>
      <p:sp>
        <p:nvSpPr>
          <p:cNvPr id="7" name="Date Placeholder 6">
            <a:extLst>
              <a:ext uri="{FF2B5EF4-FFF2-40B4-BE49-F238E27FC236}">
                <a16:creationId xmlns:a16="http://schemas.microsoft.com/office/drawing/2014/main" id="{971B1FDE-DF7B-4BC6-8E9D-605FAF91A30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48B8FE5F-FEB1-4F21-A501-72DA81623D7C}"/>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9" name="Slide Number Placeholder 8">
            <a:extLst>
              <a:ext uri="{FF2B5EF4-FFF2-40B4-BE49-F238E27FC236}">
                <a16:creationId xmlns:a16="http://schemas.microsoft.com/office/drawing/2014/main" id="{F8D920F7-55C9-4EBB-88F7-5C32C009A43C}"/>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5</a:t>
            </a:fld>
            <a:endParaRPr lang="en-US" dirty="0"/>
          </a:p>
        </p:txBody>
      </p:sp>
      <p:graphicFrame>
        <p:nvGraphicFramePr>
          <p:cNvPr id="10" name="Content Placeholder 5" descr="Chart">
            <a:extLst>
              <a:ext uri="{FF2B5EF4-FFF2-40B4-BE49-F238E27FC236}">
                <a16:creationId xmlns:a16="http://schemas.microsoft.com/office/drawing/2014/main" id="{E185F9A4-6479-4019-96C5-DE08BF4C325D}"/>
              </a:ext>
            </a:extLst>
          </p:cNvPr>
          <p:cNvGraphicFramePr>
            <a:graphicFrameLocks noGrp="1"/>
          </p:cNvGraphicFramePr>
          <p:nvPr>
            <p:ph idx="1"/>
            <p:extLst>
              <p:ext uri="{D42A27DB-BD31-4B8C-83A1-F6EECF244321}">
                <p14:modId xmlns:p14="http://schemas.microsoft.com/office/powerpoint/2010/main" val="1514856370"/>
              </p:ext>
            </p:extLst>
          </p:nvPr>
        </p:nvGraphicFramePr>
        <p:xfrm>
          <a:off x="420688" y="1825625"/>
          <a:ext cx="10947400" cy="4206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82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58798-14B3-4E65-8F8B-DCED649CBF77}"/>
              </a:ext>
            </a:extLst>
          </p:cNvPr>
          <p:cNvSpPr>
            <a:spLocks noGrp="1"/>
          </p:cNvSpPr>
          <p:nvPr>
            <p:ph type="title"/>
          </p:nvPr>
        </p:nvSpPr>
        <p:spPr>
          <a:xfrm>
            <a:off x="420624" y="365125"/>
            <a:ext cx="10543032" cy="1325563"/>
          </a:xfrm>
        </p:spPr>
        <p:txBody>
          <a:bodyPr/>
          <a:lstStyle/>
          <a:p>
            <a:r>
              <a:rPr lang="en-US" dirty="0"/>
              <a:t>Table</a:t>
            </a:r>
          </a:p>
        </p:txBody>
      </p:sp>
      <p:sp>
        <p:nvSpPr>
          <p:cNvPr id="8" name="Date Placeholder 7">
            <a:extLst>
              <a:ext uri="{FF2B5EF4-FFF2-40B4-BE49-F238E27FC236}">
                <a16:creationId xmlns:a16="http://schemas.microsoft.com/office/drawing/2014/main" id="{47504F82-FC6E-46EB-9563-5D11B0A2C336}"/>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9" name="Footer Placeholder 8">
            <a:extLst>
              <a:ext uri="{FF2B5EF4-FFF2-40B4-BE49-F238E27FC236}">
                <a16:creationId xmlns:a16="http://schemas.microsoft.com/office/drawing/2014/main" id="{A2CFEC54-1925-4DC4-A784-10178D1C543C}"/>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AA45A8F8-1D54-4C25-8E98-314128BAD97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6</a:t>
            </a:fld>
            <a:endParaRPr lang="en-US" dirty="0"/>
          </a:p>
        </p:txBody>
      </p:sp>
      <p:graphicFrame>
        <p:nvGraphicFramePr>
          <p:cNvPr id="11" name="Table 7" descr="Table">
            <a:extLst>
              <a:ext uri="{FF2B5EF4-FFF2-40B4-BE49-F238E27FC236}">
                <a16:creationId xmlns:a16="http://schemas.microsoft.com/office/drawing/2014/main" id="{27B4E964-4E55-4670-8C14-F2C0FB1A583A}"/>
              </a:ext>
            </a:extLst>
          </p:cNvPr>
          <p:cNvGraphicFramePr>
            <a:graphicFrameLocks noGrp="1"/>
          </p:cNvGraphicFramePr>
          <p:nvPr>
            <p:ph idx="1"/>
            <p:extLst>
              <p:ext uri="{D42A27DB-BD31-4B8C-83A1-F6EECF244321}">
                <p14:modId xmlns:p14="http://schemas.microsoft.com/office/powerpoint/2010/main" val="1186636312"/>
              </p:ext>
            </p:extLst>
          </p:nvPr>
        </p:nvGraphicFramePr>
        <p:xfrm>
          <a:off x="420688" y="1825625"/>
          <a:ext cx="11323635" cy="2938880"/>
        </p:xfrm>
        <a:graphic>
          <a:graphicData uri="http://schemas.openxmlformats.org/drawingml/2006/table">
            <a:tbl>
              <a:tblPr firstRow="1" bandRow="1">
                <a:tableStyleId>{F5AB1C69-6EDB-4FF4-983F-18BD219EF322}</a:tableStyleId>
              </a:tblPr>
              <a:tblGrid>
                <a:gridCol w="2264727">
                  <a:extLst>
                    <a:ext uri="{9D8B030D-6E8A-4147-A177-3AD203B41FA5}">
                      <a16:colId xmlns:a16="http://schemas.microsoft.com/office/drawing/2014/main" val="340701113"/>
                    </a:ext>
                  </a:extLst>
                </a:gridCol>
                <a:gridCol w="2264727">
                  <a:extLst>
                    <a:ext uri="{9D8B030D-6E8A-4147-A177-3AD203B41FA5}">
                      <a16:colId xmlns:a16="http://schemas.microsoft.com/office/drawing/2014/main" val="2247912236"/>
                    </a:ext>
                  </a:extLst>
                </a:gridCol>
                <a:gridCol w="2264727">
                  <a:extLst>
                    <a:ext uri="{9D8B030D-6E8A-4147-A177-3AD203B41FA5}">
                      <a16:colId xmlns:a16="http://schemas.microsoft.com/office/drawing/2014/main" val="3177102169"/>
                    </a:ext>
                  </a:extLst>
                </a:gridCol>
                <a:gridCol w="2264727">
                  <a:extLst>
                    <a:ext uri="{9D8B030D-6E8A-4147-A177-3AD203B41FA5}">
                      <a16:colId xmlns:a16="http://schemas.microsoft.com/office/drawing/2014/main" val="3564006370"/>
                    </a:ext>
                  </a:extLst>
                </a:gridCol>
                <a:gridCol w="2264727">
                  <a:extLst>
                    <a:ext uri="{9D8B030D-6E8A-4147-A177-3AD203B41FA5}">
                      <a16:colId xmlns:a16="http://schemas.microsoft.com/office/drawing/2014/main" val="2434239246"/>
                    </a:ext>
                  </a:extLst>
                </a:gridCol>
              </a:tblGrid>
              <a:tr h="587776">
                <a:tc>
                  <a:txBody>
                    <a:bodyPr/>
                    <a:lstStyle/>
                    <a:p>
                      <a:pPr algn="ctr"/>
                      <a:endParaRPr lang="en-US" dirty="0"/>
                    </a:p>
                  </a:txBody>
                  <a:tcPr anchor="ctr">
                    <a:solidFill>
                      <a:schemeClr val="accent3"/>
                    </a:solidFill>
                  </a:tcPr>
                </a:tc>
                <a:tc>
                  <a:txBody>
                    <a:bodyPr/>
                    <a:lstStyle/>
                    <a:p>
                      <a:pPr algn="ctr"/>
                      <a:r>
                        <a:rPr lang="en-US" dirty="0"/>
                        <a:t>Category 1</a:t>
                      </a:r>
                    </a:p>
                  </a:txBody>
                  <a:tcPr anchor="ctr">
                    <a:solidFill>
                      <a:schemeClr val="accent3"/>
                    </a:solidFill>
                  </a:tcPr>
                </a:tc>
                <a:tc>
                  <a:txBody>
                    <a:bodyPr/>
                    <a:lstStyle/>
                    <a:p>
                      <a:pPr algn="ctr"/>
                      <a:r>
                        <a:rPr lang="en-US" dirty="0"/>
                        <a:t>Category 2</a:t>
                      </a:r>
                    </a:p>
                  </a:txBody>
                  <a:tcPr anchor="ctr">
                    <a:solidFill>
                      <a:schemeClr val="accent3"/>
                    </a:solidFill>
                  </a:tcPr>
                </a:tc>
                <a:tc>
                  <a:txBody>
                    <a:bodyPr/>
                    <a:lstStyle/>
                    <a:p>
                      <a:pPr algn="ctr"/>
                      <a:r>
                        <a:rPr lang="en-US" dirty="0"/>
                        <a:t>Category 3</a:t>
                      </a:r>
                    </a:p>
                  </a:txBody>
                  <a:tcPr anchor="ctr">
                    <a:solidFill>
                      <a:schemeClr val="accent3"/>
                    </a:solidFill>
                  </a:tcPr>
                </a:tc>
                <a:tc>
                  <a:txBody>
                    <a:bodyPr/>
                    <a:lstStyle/>
                    <a:p>
                      <a:pPr algn="ctr"/>
                      <a:r>
                        <a:rPr lang="en-US" dirty="0"/>
                        <a:t>Category 4</a:t>
                      </a:r>
                    </a:p>
                  </a:txBody>
                  <a:tcPr anchor="ctr">
                    <a:solidFill>
                      <a:schemeClr val="accent3"/>
                    </a:solidFill>
                  </a:tcPr>
                </a:tc>
                <a:extLst>
                  <a:ext uri="{0D108BD9-81ED-4DB2-BD59-A6C34878D82A}">
                    <a16:rowId xmlns:a16="http://schemas.microsoft.com/office/drawing/2014/main" val="581486460"/>
                  </a:ext>
                </a:extLst>
              </a:tr>
              <a:tr h="587776">
                <a:tc>
                  <a:txBody>
                    <a:bodyPr/>
                    <a:lstStyle/>
                    <a:p>
                      <a:pPr algn="ctr"/>
                      <a:r>
                        <a:rPr lang="en-US" dirty="0"/>
                        <a:t>Item 1</a:t>
                      </a:r>
                    </a:p>
                  </a:txBody>
                  <a:tcPr anchor="ctr"/>
                </a:tc>
                <a:tc>
                  <a:txBody>
                    <a:bodyPr/>
                    <a:lstStyle/>
                    <a:p>
                      <a:pPr algn="ctr"/>
                      <a:r>
                        <a:rPr lang="en-US" dirty="0"/>
                        <a:t>4.5</a:t>
                      </a:r>
                    </a:p>
                  </a:txBody>
                  <a:tcPr anchor="ctr"/>
                </a:tc>
                <a:tc>
                  <a:txBody>
                    <a:bodyPr/>
                    <a:lstStyle/>
                    <a:p>
                      <a:pPr algn="ctr"/>
                      <a:r>
                        <a:rPr lang="en-US" dirty="0"/>
                        <a:t>2.3</a:t>
                      </a:r>
                    </a:p>
                  </a:txBody>
                  <a:tcPr anchor="ctr"/>
                </a:tc>
                <a:tc>
                  <a:txBody>
                    <a:bodyPr/>
                    <a:lstStyle/>
                    <a:p>
                      <a:pPr algn="ctr"/>
                      <a:r>
                        <a:rPr lang="en-US" dirty="0"/>
                        <a:t>1.7</a:t>
                      </a:r>
                    </a:p>
                  </a:txBody>
                  <a:tcPr anchor="ctr"/>
                </a:tc>
                <a:tc>
                  <a:txBody>
                    <a:bodyPr/>
                    <a:lstStyle/>
                    <a:p>
                      <a:pPr algn="ctr"/>
                      <a:r>
                        <a:rPr lang="en-US" dirty="0"/>
                        <a:t>5</a:t>
                      </a:r>
                    </a:p>
                  </a:txBody>
                  <a:tcPr anchor="ctr"/>
                </a:tc>
                <a:extLst>
                  <a:ext uri="{0D108BD9-81ED-4DB2-BD59-A6C34878D82A}">
                    <a16:rowId xmlns:a16="http://schemas.microsoft.com/office/drawing/2014/main" val="2696502014"/>
                  </a:ext>
                </a:extLst>
              </a:tr>
              <a:tr h="587776">
                <a:tc>
                  <a:txBody>
                    <a:bodyPr/>
                    <a:lstStyle/>
                    <a:p>
                      <a:pPr algn="ctr"/>
                      <a:r>
                        <a:rPr lang="en-US" dirty="0"/>
                        <a:t>Item 2</a:t>
                      </a:r>
                    </a:p>
                  </a:txBody>
                  <a:tcPr anchor="ctr"/>
                </a:tc>
                <a:tc>
                  <a:txBody>
                    <a:bodyPr/>
                    <a:lstStyle/>
                    <a:p>
                      <a:pPr algn="ctr"/>
                      <a:r>
                        <a:rPr lang="en-US" dirty="0"/>
                        <a:t>3.2</a:t>
                      </a:r>
                    </a:p>
                  </a:txBody>
                  <a:tcPr anchor="ctr"/>
                </a:tc>
                <a:tc>
                  <a:txBody>
                    <a:bodyPr/>
                    <a:lstStyle/>
                    <a:p>
                      <a:pPr algn="ctr"/>
                      <a:r>
                        <a:rPr lang="en-US" dirty="0"/>
                        <a:t>5.1</a:t>
                      </a:r>
                    </a:p>
                  </a:txBody>
                  <a:tcPr anchor="ctr"/>
                </a:tc>
                <a:tc>
                  <a:txBody>
                    <a:bodyPr/>
                    <a:lstStyle/>
                    <a:p>
                      <a:pPr algn="ctr"/>
                      <a:r>
                        <a:rPr lang="en-US" dirty="0"/>
                        <a:t>4.4</a:t>
                      </a:r>
                    </a:p>
                  </a:txBody>
                  <a:tcPr anchor="ctr"/>
                </a:tc>
                <a:tc>
                  <a:txBody>
                    <a:bodyPr/>
                    <a:lstStyle/>
                    <a:p>
                      <a:pPr algn="ctr"/>
                      <a:r>
                        <a:rPr lang="en-US" dirty="0"/>
                        <a:t>3</a:t>
                      </a:r>
                    </a:p>
                  </a:txBody>
                  <a:tcPr anchor="ctr"/>
                </a:tc>
                <a:extLst>
                  <a:ext uri="{0D108BD9-81ED-4DB2-BD59-A6C34878D82A}">
                    <a16:rowId xmlns:a16="http://schemas.microsoft.com/office/drawing/2014/main" val="2185963257"/>
                  </a:ext>
                </a:extLst>
              </a:tr>
              <a:tr h="587776">
                <a:tc>
                  <a:txBody>
                    <a:bodyPr/>
                    <a:lstStyle/>
                    <a:p>
                      <a:pPr algn="ctr"/>
                      <a:r>
                        <a:rPr lang="en-US" dirty="0"/>
                        <a:t>Item 3</a:t>
                      </a:r>
                    </a:p>
                  </a:txBody>
                  <a:tcPr anchor="ctr"/>
                </a:tc>
                <a:tc>
                  <a:txBody>
                    <a:bodyPr/>
                    <a:lstStyle/>
                    <a:p>
                      <a:pPr algn="ctr"/>
                      <a:r>
                        <a:rPr lang="en-US" dirty="0"/>
                        <a:t>2.1</a:t>
                      </a:r>
                    </a:p>
                  </a:txBody>
                  <a:tcPr anchor="ctr"/>
                </a:tc>
                <a:tc>
                  <a:txBody>
                    <a:bodyPr/>
                    <a:lstStyle/>
                    <a:p>
                      <a:pPr algn="ctr"/>
                      <a:r>
                        <a:rPr lang="en-US" dirty="0"/>
                        <a:t>1.7</a:t>
                      </a:r>
                    </a:p>
                  </a:txBody>
                  <a:tcPr anchor="ctr"/>
                </a:tc>
                <a:tc>
                  <a:txBody>
                    <a:bodyPr/>
                    <a:lstStyle/>
                    <a:p>
                      <a:pPr algn="ctr"/>
                      <a:r>
                        <a:rPr lang="en-US" dirty="0"/>
                        <a:t>2.5</a:t>
                      </a:r>
                    </a:p>
                  </a:txBody>
                  <a:tcPr anchor="ctr"/>
                </a:tc>
                <a:tc>
                  <a:txBody>
                    <a:bodyPr/>
                    <a:lstStyle/>
                    <a:p>
                      <a:pPr algn="ctr"/>
                      <a:r>
                        <a:rPr lang="en-US" dirty="0"/>
                        <a:t>2.8</a:t>
                      </a:r>
                    </a:p>
                  </a:txBody>
                  <a:tcPr anchor="ctr"/>
                </a:tc>
                <a:extLst>
                  <a:ext uri="{0D108BD9-81ED-4DB2-BD59-A6C34878D82A}">
                    <a16:rowId xmlns:a16="http://schemas.microsoft.com/office/drawing/2014/main" val="2048330857"/>
                  </a:ext>
                </a:extLst>
              </a:tr>
              <a:tr h="587776">
                <a:tc>
                  <a:txBody>
                    <a:bodyPr/>
                    <a:lstStyle/>
                    <a:p>
                      <a:pPr algn="ctr"/>
                      <a:r>
                        <a:rPr lang="en-US" dirty="0"/>
                        <a:t>Item 4</a:t>
                      </a:r>
                    </a:p>
                  </a:txBody>
                  <a:tcPr anchor="ctr"/>
                </a:tc>
                <a:tc>
                  <a:txBody>
                    <a:bodyPr/>
                    <a:lstStyle/>
                    <a:p>
                      <a:pPr algn="ctr"/>
                      <a:r>
                        <a:rPr lang="en-US" dirty="0"/>
                        <a:t>4.5</a:t>
                      </a:r>
                    </a:p>
                  </a:txBody>
                  <a:tcPr anchor="ctr"/>
                </a:tc>
                <a:tc>
                  <a:txBody>
                    <a:bodyPr/>
                    <a:lstStyle/>
                    <a:p>
                      <a:pPr algn="ctr"/>
                      <a:r>
                        <a:rPr lang="en-US" dirty="0"/>
                        <a:t>2.2</a:t>
                      </a:r>
                    </a:p>
                  </a:txBody>
                  <a:tcPr anchor="ctr"/>
                </a:tc>
                <a:tc>
                  <a:txBody>
                    <a:bodyPr/>
                    <a:lstStyle/>
                    <a:p>
                      <a:pPr algn="ctr"/>
                      <a:r>
                        <a:rPr lang="en-US" dirty="0"/>
                        <a:t>1.7</a:t>
                      </a:r>
                    </a:p>
                  </a:txBody>
                  <a:tcPr anchor="ctr"/>
                </a:tc>
                <a:tc>
                  <a:txBody>
                    <a:bodyPr/>
                    <a:lstStyle/>
                    <a:p>
                      <a:pPr algn="ctr"/>
                      <a:r>
                        <a:rPr lang="en-US" dirty="0"/>
                        <a:t>7</a:t>
                      </a:r>
                    </a:p>
                  </a:txBody>
                  <a:tcPr anchor="ctr"/>
                </a:tc>
                <a:extLst>
                  <a:ext uri="{0D108BD9-81ED-4DB2-BD59-A6C34878D82A}">
                    <a16:rowId xmlns:a16="http://schemas.microsoft.com/office/drawing/2014/main" val="2612471721"/>
                  </a:ext>
                </a:extLst>
              </a:tr>
            </a:tbl>
          </a:graphicData>
        </a:graphic>
      </p:graphicFrame>
    </p:spTree>
    <p:extLst>
      <p:ext uri="{BB962C8B-B14F-4D97-AF65-F5344CB8AC3E}">
        <p14:creationId xmlns:p14="http://schemas.microsoft.com/office/powerpoint/2010/main" val="426539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7603-3FE5-4D68-8FC7-506A843BD8DD}"/>
              </a:ext>
            </a:extLst>
          </p:cNvPr>
          <p:cNvSpPr>
            <a:spLocks noGrp="1"/>
          </p:cNvSpPr>
          <p:nvPr>
            <p:ph type="ctrTitle"/>
          </p:nvPr>
        </p:nvSpPr>
        <p:spPr>
          <a:xfrm>
            <a:off x="422899" y="576263"/>
            <a:ext cx="5206802" cy="2967606"/>
          </a:xfrm>
        </p:spPr>
        <p:txBody>
          <a:bodyPr>
            <a:normAutofit/>
          </a:bodyPr>
          <a:lstStyle/>
          <a:p>
            <a:r>
              <a:rPr lang="en-US" dirty="0"/>
              <a:t>The way to get started is to quit talking and begin doing.</a:t>
            </a:r>
            <a:br>
              <a:rPr lang="en-US" dirty="0"/>
            </a:br>
            <a:endParaRPr lang="en-US" dirty="0"/>
          </a:p>
        </p:txBody>
      </p:sp>
      <p:sp>
        <p:nvSpPr>
          <p:cNvPr id="3" name="Subtitle 2">
            <a:extLst>
              <a:ext uri="{FF2B5EF4-FFF2-40B4-BE49-F238E27FC236}">
                <a16:creationId xmlns:a16="http://schemas.microsoft.com/office/drawing/2014/main" id="{5F736FE2-3052-4AA9-A15D-DC9479876A48}"/>
              </a:ext>
            </a:extLst>
          </p:cNvPr>
          <p:cNvSpPr>
            <a:spLocks noGrp="1"/>
          </p:cNvSpPr>
          <p:nvPr>
            <p:ph type="subTitle" idx="1"/>
          </p:nvPr>
        </p:nvSpPr>
        <p:spPr>
          <a:xfrm>
            <a:off x="422899" y="3764975"/>
            <a:ext cx="5206802" cy="2192683"/>
          </a:xfrm>
        </p:spPr>
        <p:txBody>
          <a:bodyPr/>
          <a:lstStyle/>
          <a:p>
            <a:r>
              <a:rPr lang="en-US" dirty="0"/>
              <a:t>Walt Disney</a:t>
            </a:r>
          </a:p>
        </p:txBody>
      </p:sp>
      <p:pic>
        <p:nvPicPr>
          <p:cNvPr id="8" name="Picture Placeholder 7" descr="Kitchen Light Bar Chairs">
            <a:extLst>
              <a:ext uri="{FF2B5EF4-FFF2-40B4-BE49-F238E27FC236}">
                <a16:creationId xmlns:a16="http://schemas.microsoft.com/office/drawing/2014/main" id="{DD26BA0C-94B0-4657-843E-47241BEFF20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364224" y="703728"/>
            <a:ext cx="5129784" cy="1746504"/>
          </a:xfrm>
        </p:spPr>
      </p:pic>
      <p:pic>
        <p:nvPicPr>
          <p:cNvPr id="10" name="Picture Placeholder 9" descr="vase with pink flowers, bowls">
            <a:extLst>
              <a:ext uri="{FF2B5EF4-FFF2-40B4-BE49-F238E27FC236}">
                <a16:creationId xmlns:a16="http://schemas.microsoft.com/office/drawing/2014/main" id="{1ACFDDA8-02CC-4CC9-A429-6E695D7FEC3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361416" y="2559960"/>
            <a:ext cx="5129784" cy="1746504"/>
          </a:xfrm>
        </p:spPr>
      </p:pic>
      <p:pic>
        <p:nvPicPr>
          <p:cNvPr id="12" name="Picture Placeholder 11" descr="A picture containing wall, indoor, white&#10;&#10;Bedroom, book, bed">
            <a:extLst>
              <a:ext uri="{FF2B5EF4-FFF2-40B4-BE49-F238E27FC236}">
                <a16:creationId xmlns:a16="http://schemas.microsoft.com/office/drawing/2014/main" id="{F592F0E5-1AC5-40B3-91A2-92DA2E5E3551}"/>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a:stretch/>
        </p:blipFill>
        <p:spPr>
          <a:xfrm>
            <a:off x="6361416" y="4416192"/>
            <a:ext cx="5129784" cy="1746504"/>
          </a:xfrm>
        </p:spPr>
      </p:pic>
      <p:sp>
        <p:nvSpPr>
          <p:cNvPr id="13" name="Date Placeholder 12">
            <a:extLst>
              <a:ext uri="{FF2B5EF4-FFF2-40B4-BE49-F238E27FC236}">
                <a16:creationId xmlns:a16="http://schemas.microsoft.com/office/drawing/2014/main" id="{444BE950-5FEE-4C80-A05C-7C12657DFBA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14" name="Footer Placeholder 13">
            <a:extLst>
              <a:ext uri="{FF2B5EF4-FFF2-40B4-BE49-F238E27FC236}">
                <a16:creationId xmlns:a16="http://schemas.microsoft.com/office/drawing/2014/main" id="{9158A729-7C01-4F67-AE42-3F49712016BC}"/>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15" name="Slide Number Placeholder 14">
            <a:extLst>
              <a:ext uri="{FF2B5EF4-FFF2-40B4-BE49-F238E27FC236}">
                <a16:creationId xmlns:a16="http://schemas.microsoft.com/office/drawing/2014/main" id="{511D5E5B-4DDF-42C6-8BE2-5EEC3D939947}"/>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7</a:t>
            </a:fld>
            <a:endParaRPr lang="en-US" dirty="0"/>
          </a:p>
        </p:txBody>
      </p:sp>
    </p:spTree>
    <p:extLst>
      <p:ext uri="{BB962C8B-B14F-4D97-AF65-F5344CB8AC3E}">
        <p14:creationId xmlns:p14="http://schemas.microsoft.com/office/powerpoint/2010/main" val="24267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A478-8920-47C7-B802-5356315502BD}"/>
              </a:ext>
            </a:extLst>
          </p:cNvPr>
          <p:cNvSpPr>
            <a:spLocks noGrp="1"/>
          </p:cNvSpPr>
          <p:nvPr>
            <p:ph type="title"/>
          </p:nvPr>
        </p:nvSpPr>
        <p:spPr>
          <a:xfrm>
            <a:off x="420623" y="365760"/>
            <a:ext cx="11067089" cy="1325880"/>
          </a:xfrm>
        </p:spPr>
        <p:txBody>
          <a:bodyPr/>
          <a:lstStyle/>
          <a:p>
            <a:r>
              <a:rPr lang="en-US" dirty="0"/>
              <a:t>Team</a:t>
            </a:r>
          </a:p>
        </p:txBody>
      </p:sp>
      <p:pic>
        <p:nvPicPr>
          <p:cNvPr id="18" name="Picture Placeholder 17" descr="A person smiling for the camera, man team headshot">
            <a:extLst>
              <a:ext uri="{FF2B5EF4-FFF2-40B4-BE49-F238E27FC236}">
                <a16:creationId xmlns:a16="http://schemas.microsoft.com/office/drawing/2014/main" id="{7023EE9F-7EBC-4AC7-929A-1FBB325A5376}"/>
              </a:ext>
            </a:extLst>
          </p:cNvPr>
          <p:cNvPicPr>
            <a:picLocks noGrp="1" noChangeAspect="1"/>
          </p:cNvPicPr>
          <p:nvPr>
            <p:ph type="pic" sz="quarter" idx="19"/>
          </p:nvPr>
        </p:nvPicPr>
        <p:blipFill rotWithShape="1">
          <a:blip r:embed="rId2" cstate="print">
            <a:extLst>
              <a:ext uri="{28A0092B-C50C-407E-A947-70E740481C1C}">
                <a14:useLocalDpi xmlns:a14="http://schemas.microsoft.com/office/drawing/2010/main"/>
              </a:ext>
            </a:extLst>
          </a:blip>
          <a:srcRect/>
          <a:stretch/>
        </p:blipFill>
        <p:spPr>
          <a:xfrm>
            <a:off x="420624" y="2029968"/>
            <a:ext cx="2642616" cy="1892808"/>
          </a:xfrm>
        </p:spPr>
      </p:pic>
      <p:sp>
        <p:nvSpPr>
          <p:cNvPr id="25" name="Text Placeholder 24">
            <a:extLst>
              <a:ext uri="{FF2B5EF4-FFF2-40B4-BE49-F238E27FC236}">
                <a16:creationId xmlns:a16="http://schemas.microsoft.com/office/drawing/2014/main" id="{CC55E61D-5A68-492F-A1F1-88C5B55CF0E0}"/>
              </a:ext>
            </a:extLst>
          </p:cNvPr>
          <p:cNvSpPr>
            <a:spLocks noGrp="1"/>
          </p:cNvSpPr>
          <p:nvPr>
            <p:ph type="body" sz="quarter" idx="23"/>
          </p:nvPr>
        </p:nvSpPr>
        <p:spPr>
          <a:xfrm>
            <a:off x="420624" y="3971853"/>
            <a:ext cx="2642616" cy="877824"/>
          </a:xfrm>
        </p:spPr>
        <p:txBody>
          <a:bodyPr/>
          <a:lstStyle/>
          <a:p>
            <a:r>
              <a:rPr lang="en-US" dirty="0"/>
              <a:t>Name</a:t>
            </a:r>
          </a:p>
        </p:txBody>
      </p:sp>
      <p:sp>
        <p:nvSpPr>
          <p:cNvPr id="3" name="Text Placeholder 2">
            <a:extLst>
              <a:ext uri="{FF2B5EF4-FFF2-40B4-BE49-F238E27FC236}">
                <a16:creationId xmlns:a16="http://schemas.microsoft.com/office/drawing/2014/main" id="{9715B151-EE6F-4D0F-BD63-C27B72FF688B}"/>
              </a:ext>
            </a:extLst>
          </p:cNvPr>
          <p:cNvSpPr>
            <a:spLocks noGrp="1"/>
          </p:cNvSpPr>
          <p:nvPr>
            <p:ph type="body" idx="1"/>
          </p:nvPr>
        </p:nvSpPr>
        <p:spPr>
          <a:xfrm>
            <a:off x="420625" y="4945456"/>
            <a:ext cx="2644360" cy="741904"/>
          </a:xfrm>
        </p:spPr>
        <p:txBody>
          <a:bodyPr/>
          <a:lstStyle/>
          <a:p>
            <a:r>
              <a:rPr lang="en-US" dirty="0"/>
              <a:t>Title</a:t>
            </a:r>
          </a:p>
        </p:txBody>
      </p:sp>
      <p:pic>
        <p:nvPicPr>
          <p:cNvPr id="20" name="Picture Placeholder 19" descr="A person smiling for the camera, lady, team headshot">
            <a:extLst>
              <a:ext uri="{FF2B5EF4-FFF2-40B4-BE49-F238E27FC236}">
                <a16:creationId xmlns:a16="http://schemas.microsoft.com/office/drawing/2014/main" id="{A7B19A0D-204B-4EBF-A829-FC33FB2B7B77}"/>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a:ext>
            </a:extLst>
          </a:blip>
          <a:srcRect/>
          <a:stretch/>
        </p:blipFill>
        <p:spPr>
          <a:xfrm>
            <a:off x="3227832" y="2029968"/>
            <a:ext cx="2642616" cy="1892808"/>
          </a:xfrm>
        </p:spPr>
      </p:pic>
      <p:sp>
        <p:nvSpPr>
          <p:cNvPr id="10" name="Text Placeholder 9">
            <a:extLst>
              <a:ext uri="{FF2B5EF4-FFF2-40B4-BE49-F238E27FC236}">
                <a16:creationId xmlns:a16="http://schemas.microsoft.com/office/drawing/2014/main" id="{1D8930AF-CFAB-4F96-834F-DF8FD74D6E23}"/>
              </a:ext>
            </a:extLst>
          </p:cNvPr>
          <p:cNvSpPr>
            <a:spLocks noGrp="1"/>
          </p:cNvSpPr>
          <p:nvPr>
            <p:ph type="body" sz="quarter" idx="16"/>
          </p:nvPr>
        </p:nvSpPr>
        <p:spPr>
          <a:xfrm>
            <a:off x="3227832" y="3971853"/>
            <a:ext cx="2642616" cy="877824"/>
          </a:xfrm>
        </p:spPr>
        <p:txBody>
          <a:bodyPr/>
          <a:lstStyle/>
          <a:p>
            <a:r>
              <a:rPr lang="en-US" dirty="0"/>
              <a:t>Name</a:t>
            </a:r>
          </a:p>
        </p:txBody>
      </p:sp>
      <p:sp>
        <p:nvSpPr>
          <p:cNvPr id="7" name="Text Placeholder 6">
            <a:extLst>
              <a:ext uri="{FF2B5EF4-FFF2-40B4-BE49-F238E27FC236}">
                <a16:creationId xmlns:a16="http://schemas.microsoft.com/office/drawing/2014/main" id="{6BF2C5ED-D229-4F56-9B9E-797EABF978B5}"/>
              </a:ext>
            </a:extLst>
          </p:cNvPr>
          <p:cNvSpPr>
            <a:spLocks noGrp="1"/>
          </p:cNvSpPr>
          <p:nvPr>
            <p:ph type="body" idx="13"/>
          </p:nvPr>
        </p:nvSpPr>
        <p:spPr>
          <a:xfrm>
            <a:off x="3227832" y="4945456"/>
            <a:ext cx="2644360" cy="741904"/>
          </a:xfrm>
        </p:spPr>
        <p:txBody>
          <a:bodyPr/>
          <a:lstStyle/>
          <a:p>
            <a:r>
              <a:rPr lang="en-US" dirty="0"/>
              <a:t>Title</a:t>
            </a:r>
          </a:p>
        </p:txBody>
      </p:sp>
      <p:pic>
        <p:nvPicPr>
          <p:cNvPr id="22" name="Picture Placeholder 21" descr="A person smiling for the camera, lady, team headshot">
            <a:extLst>
              <a:ext uri="{FF2B5EF4-FFF2-40B4-BE49-F238E27FC236}">
                <a16:creationId xmlns:a16="http://schemas.microsoft.com/office/drawing/2014/main" id="{F67F0F06-D528-431B-BCE7-918E971ED409}"/>
              </a:ext>
            </a:extLst>
          </p:cNvPr>
          <p:cNvPicPr>
            <a:picLocks noGrp="1" noChangeAspect="1"/>
          </p:cNvPicPr>
          <p:nvPr>
            <p:ph type="pic" sz="quarter" idx="21"/>
          </p:nvPr>
        </p:nvPicPr>
        <p:blipFill rotWithShape="1">
          <a:blip r:embed="rId4" cstate="print">
            <a:extLst>
              <a:ext uri="{28A0092B-C50C-407E-A947-70E740481C1C}">
                <a14:useLocalDpi xmlns:a14="http://schemas.microsoft.com/office/drawing/2010/main"/>
              </a:ext>
            </a:extLst>
          </a:blip>
          <a:srcRect/>
          <a:stretch/>
        </p:blipFill>
        <p:spPr>
          <a:xfrm>
            <a:off x="6044184" y="2029968"/>
            <a:ext cx="2642616" cy="1892808"/>
          </a:xfrm>
        </p:spPr>
      </p:pic>
      <p:sp>
        <p:nvSpPr>
          <p:cNvPr id="11" name="Text Placeholder 10">
            <a:extLst>
              <a:ext uri="{FF2B5EF4-FFF2-40B4-BE49-F238E27FC236}">
                <a16:creationId xmlns:a16="http://schemas.microsoft.com/office/drawing/2014/main" id="{64B3638A-4353-4676-8514-AA64F7629A3B}"/>
              </a:ext>
            </a:extLst>
          </p:cNvPr>
          <p:cNvSpPr>
            <a:spLocks noGrp="1"/>
          </p:cNvSpPr>
          <p:nvPr>
            <p:ph type="body" sz="quarter" idx="17"/>
          </p:nvPr>
        </p:nvSpPr>
        <p:spPr>
          <a:xfrm>
            <a:off x="6044184" y="3971853"/>
            <a:ext cx="2642616" cy="877824"/>
          </a:xfrm>
        </p:spPr>
        <p:txBody>
          <a:bodyPr/>
          <a:lstStyle/>
          <a:p>
            <a:r>
              <a:rPr lang="en-US" dirty="0"/>
              <a:t>Name</a:t>
            </a:r>
          </a:p>
        </p:txBody>
      </p:sp>
      <p:sp>
        <p:nvSpPr>
          <p:cNvPr id="8" name="Text Placeholder 7">
            <a:extLst>
              <a:ext uri="{FF2B5EF4-FFF2-40B4-BE49-F238E27FC236}">
                <a16:creationId xmlns:a16="http://schemas.microsoft.com/office/drawing/2014/main" id="{8693EAF6-4000-4BF1-A965-AD1AFFA16303}"/>
              </a:ext>
            </a:extLst>
          </p:cNvPr>
          <p:cNvSpPr>
            <a:spLocks noGrp="1"/>
          </p:cNvSpPr>
          <p:nvPr>
            <p:ph type="body" idx="14"/>
          </p:nvPr>
        </p:nvSpPr>
        <p:spPr>
          <a:xfrm>
            <a:off x="6044184" y="4945456"/>
            <a:ext cx="2644360" cy="741904"/>
          </a:xfrm>
        </p:spPr>
        <p:txBody>
          <a:bodyPr/>
          <a:lstStyle/>
          <a:p>
            <a:r>
              <a:rPr lang="en-US" dirty="0"/>
              <a:t>Title</a:t>
            </a:r>
          </a:p>
        </p:txBody>
      </p:sp>
      <p:pic>
        <p:nvPicPr>
          <p:cNvPr id="24" name="Picture Placeholder 23" descr="A person smiling for the camera, man, team headshot">
            <a:extLst>
              <a:ext uri="{FF2B5EF4-FFF2-40B4-BE49-F238E27FC236}">
                <a16:creationId xmlns:a16="http://schemas.microsoft.com/office/drawing/2014/main" id="{CD6AE836-175D-4105-A409-87CE03B4B11C}"/>
              </a:ext>
            </a:extLst>
          </p:cNvPr>
          <p:cNvPicPr>
            <a:picLocks noGrp="1" noChangeAspect="1"/>
          </p:cNvPicPr>
          <p:nvPr>
            <p:ph type="pic" sz="quarter" idx="22"/>
          </p:nvPr>
        </p:nvPicPr>
        <p:blipFill rotWithShape="1">
          <a:blip r:embed="rId5" cstate="print">
            <a:extLst>
              <a:ext uri="{28A0092B-C50C-407E-A947-70E740481C1C}">
                <a14:useLocalDpi xmlns:a14="http://schemas.microsoft.com/office/drawing/2010/main"/>
              </a:ext>
            </a:extLst>
          </a:blip>
          <a:srcRect/>
          <a:stretch/>
        </p:blipFill>
        <p:spPr>
          <a:xfrm>
            <a:off x="8851392" y="2020920"/>
            <a:ext cx="2642616" cy="1892808"/>
          </a:xfrm>
        </p:spPr>
      </p:pic>
      <p:sp>
        <p:nvSpPr>
          <p:cNvPr id="12" name="Text Placeholder 11">
            <a:extLst>
              <a:ext uri="{FF2B5EF4-FFF2-40B4-BE49-F238E27FC236}">
                <a16:creationId xmlns:a16="http://schemas.microsoft.com/office/drawing/2014/main" id="{0C98F3CB-0315-4B4C-B7CB-EF304319EDF7}"/>
              </a:ext>
            </a:extLst>
          </p:cNvPr>
          <p:cNvSpPr>
            <a:spLocks noGrp="1"/>
          </p:cNvSpPr>
          <p:nvPr>
            <p:ph type="body" sz="quarter" idx="18"/>
          </p:nvPr>
        </p:nvSpPr>
        <p:spPr>
          <a:xfrm>
            <a:off x="8851392" y="3971853"/>
            <a:ext cx="2642616" cy="877824"/>
          </a:xfrm>
        </p:spPr>
        <p:txBody>
          <a:bodyPr/>
          <a:lstStyle/>
          <a:p>
            <a:r>
              <a:rPr lang="en-US" dirty="0"/>
              <a:t>Name</a:t>
            </a:r>
          </a:p>
        </p:txBody>
      </p:sp>
      <p:sp>
        <p:nvSpPr>
          <p:cNvPr id="9" name="Text Placeholder 8">
            <a:extLst>
              <a:ext uri="{FF2B5EF4-FFF2-40B4-BE49-F238E27FC236}">
                <a16:creationId xmlns:a16="http://schemas.microsoft.com/office/drawing/2014/main" id="{D7B2F3E9-E0FE-406C-9553-FE9203E62B81}"/>
              </a:ext>
            </a:extLst>
          </p:cNvPr>
          <p:cNvSpPr>
            <a:spLocks noGrp="1"/>
          </p:cNvSpPr>
          <p:nvPr>
            <p:ph type="body" idx="15"/>
          </p:nvPr>
        </p:nvSpPr>
        <p:spPr>
          <a:xfrm>
            <a:off x="8851392" y="4945456"/>
            <a:ext cx="2644360" cy="741904"/>
          </a:xfrm>
        </p:spPr>
        <p:txBody>
          <a:bodyPr/>
          <a:lstStyle/>
          <a:p>
            <a:r>
              <a:rPr lang="en-US" dirty="0"/>
              <a:t>Title</a:t>
            </a:r>
          </a:p>
        </p:txBody>
      </p:sp>
      <p:sp>
        <p:nvSpPr>
          <p:cNvPr id="4" name="Date Placeholder 3">
            <a:extLst>
              <a:ext uri="{FF2B5EF4-FFF2-40B4-BE49-F238E27FC236}">
                <a16:creationId xmlns:a16="http://schemas.microsoft.com/office/drawing/2014/main" id="{59BEAFD7-85CA-4840-BC2D-350CAB096E0F}"/>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5" name="Footer Placeholder 4">
            <a:extLst>
              <a:ext uri="{FF2B5EF4-FFF2-40B4-BE49-F238E27FC236}">
                <a16:creationId xmlns:a16="http://schemas.microsoft.com/office/drawing/2014/main" id="{FD2CEB8B-6480-42DE-BF5D-EDF40D84A138}"/>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6" name="Slide Number Placeholder 5">
            <a:extLst>
              <a:ext uri="{FF2B5EF4-FFF2-40B4-BE49-F238E27FC236}">
                <a16:creationId xmlns:a16="http://schemas.microsoft.com/office/drawing/2014/main" id="{4AF49747-09A0-4EEB-AB2D-663FABAE2811}"/>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8</a:t>
            </a:fld>
            <a:endParaRPr lang="en-US" dirty="0"/>
          </a:p>
        </p:txBody>
      </p:sp>
    </p:spTree>
    <p:extLst>
      <p:ext uri="{BB962C8B-B14F-4D97-AF65-F5344CB8AC3E}">
        <p14:creationId xmlns:p14="http://schemas.microsoft.com/office/powerpoint/2010/main" val="298433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C3252-FA06-4F2E-B4DB-7D6FDC030A05}"/>
              </a:ext>
            </a:extLst>
          </p:cNvPr>
          <p:cNvSpPr>
            <a:spLocks noGrp="1"/>
          </p:cNvSpPr>
          <p:nvPr>
            <p:ph type="title"/>
          </p:nvPr>
        </p:nvSpPr>
        <p:spPr>
          <a:xfrm>
            <a:off x="420624" y="365125"/>
            <a:ext cx="10543032" cy="1325563"/>
          </a:xfrm>
        </p:spPr>
        <p:txBody>
          <a:bodyPr/>
          <a:lstStyle/>
          <a:p>
            <a:r>
              <a:rPr lang="en-US" dirty="0"/>
              <a:t>Timeline</a:t>
            </a:r>
          </a:p>
        </p:txBody>
      </p:sp>
      <p:sp>
        <p:nvSpPr>
          <p:cNvPr id="5" name="Date Placeholder 4">
            <a:extLst>
              <a:ext uri="{FF2B5EF4-FFF2-40B4-BE49-F238E27FC236}">
                <a16:creationId xmlns:a16="http://schemas.microsoft.com/office/drawing/2014/main" id="{404DF1C2-BD63-4205-A7E5-4EC50EED77C2}"/>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EEDA7A86-2E19-4DE0-8F0F-2A44A12ADADF}"/>
              </a:ext>
            </a:extLst>
          </p:cNvPr>
          <p:cNvSpPr>
            <a:spLocks noGrp="1"/>
          </p:cNvSpPr>
          <p:nvPr>
            <p:ph type="ftr" sz="quarter" idx="11"/>
          </p:nvPr>
        </p:nvSpPr>
        <p:spPr>
          <a:xfrm>
            <a:off x="3767328" y="6217920"/>
            <a:ext cx="7196328" cy="640080"/>
          </a:xfrm>
        </p:spPr>
        <p:txBody>
          <a:bodyPr/>
          <a:lstStyle/>
          <a:p>
            <a:r>
              <a:rPr lang="en-US" dirty="0"/>
              <a:t>Sample Footer Text</a:t>
            </a:r>
          </a:p>
        </p:txBody>
      </p:sp>
      <p:sp>
        <p:nvSpPr>
          <p:cNvPr id="7" name="Slide Number Placeholder 6">
            <a:extLst>
              <a:ext uri="{FF2B5EF4-FFF2-40B4-BE49-F238E27FC236}">
                <a16:creationId xmlns:a16="http://schemas.microsoft.com/office/drawing/2014/main" id="{DE7D0914-BCD6-4D10-A362-91F2B426D3FE}"/>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9</a:t>
            </a:fld>
            <a:endParaRPr lang="en-US" dirty="0"/>
          </a:p>
        </p:txBody>
      </p:sp>
      <p:graphicFrame>
        <p:nvGraphicFramePr>
          <p:cNvPr id="9" name="Content Placeholder 3" descr="Timeline SmartArt Graphic">
            <a:extLst>
              <a:ext uri="{FF2B5EF4-FFF2-40B4-BE49-F238E27FC236}">
                <a16:creationId xmlns:a16="http://schemas.microsoft.com/office/drawing/2014/main" id="{31ADBA4A-FC9C-4148-8A50-60B9A68899F5}"/>
              </a:ext>
            </a:extLst>
          </p:cNvPr>
          <p:cNvGraphicFramePr>
            <a:graphicFrameLocks noGrp="1"/>
          </p:cNvGraphicFramePr>
          <p:nvPr>
            <p:ph idx="1"/>
            <p:extLst>
              <p:ext uri="{D42A27DB-BD31-4B8C-83A1-F6EECF244321}">
                <p14:modId xmlns:p14="http://schemas.microsoft.com/office/powerpoint/2010/main" val="4244838763"/>
              </p:ext>
            </p:extLst>
          </p:nvPr>
        </p:nvGraphicFramePr>
        <p:xfrm>
          <a:off x="850392" y="1825625"/>
          <a:ext cx="10543032"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47987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37D1C0D-D4CE-465C-8DB2-7B2571F37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4E27A5-29EC-44AC-A353-55638DDBC56C}">
  <ds:schemaRefs>
    <ds:schemaRef ds:uri="http://schemas.microsoft.com/sharepoint/v3/contenttype/forms"/>
  </ds:schemaRefs>
</ds:datastoreItem>
</file>

<file path=customXml/itemProps3.xml><?xml version="1.0" encoding="utf-8"?>
<ds:datastoreItem xmlns:ds="http://schemas.openxmlformats.org/officeDocument/2006/customXml" ds:itemID="{289259C4-AC71-4849-BC68-7545A45536D3}">
  <ds:schemaRefs>
    <ds:schemaRef ds:uri="http://schemas.microsoft.com/office/2006/metadata/properties"/>
    <ds:schemaRef ds:uri="http://purl.org/dc/elements/1.1/"/>
    <ds:schemaRef ds:uri="http://purl.org/dc/dcmitype/"/>
    <ds:schemaRef ds:uri="http://www.w3.org/XML/1998/namespace"/>
    <ds:schemaRef ds:uri="71af3243-3dd4-4a8d-8c0d-dd76da1f02a5"/>
    <ds:schemaRef ds:uri="http://schemas.microsoft.com/sharepoint/v3"/>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230e9df3-be65-4c73-a93b-d1236ebd677e"/>
    <ds:schemaRef ds:uri="16c05727-aa75-4e4a-9b5f-8a80a1165891"/>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{FFE2B2CE-9868-4D22-AABE-26694CF42E11}tf67338807_win32</Template>
  <TotalTime>210</TotalTime>
  <Words>612</Words>
  <Application>Microsoft Office PowerPoint</Application>
  <PresentationFormat>Widescreen</PresentationFormat>
  <Paragraphs>124</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Dante</vt:lpstr>
      <vt:lpstr>Dante (Headings)2</vt:lpstr>
      <vt:lpstr>Helvetica Neue Medium</vt:lpstr>
      <vt:lpstr>Wingdings 2</vt:lpstr>
      <vt:lpstr>OffsetVTI</vt:lpstr>
      <vt:lpstr>Presentation Title</vt:lpstr>
      <vt:lpstr>Agenda</vt:lpstr>
      <vt:lpstr>Introduction</vt:lpstr>
      <vt:lpstr>Topic one</vt:lpstr>
      <vt:lpstr>Chart</vt:lpstr>
      <vt:lpstr>Table</vt:lpstr>
      <vt:lpstr>The way to get started is to quit talking and begin doing. </vt:lpstr>
      <vt:lpstr>Team</vt:lpstr>
      <vt:lpstr>Timeline</vt:lpstr>
      <vt:lpstr>Content</vt:lpstr>
      <vt:lpstr>Content 2</vt:lpstr>
      <vt:lpstr>Summary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 Ashby</dc:creator>
  <cp:lastModifiedBy>Irene Nadon</cp:lastModifiedBy>
  <cp:revision>2</cp:revision>
  <dcterms:created xsi:type="dcterms:W3CDTF">2024-02-21T18:25:01Z</dcterms:created>
  <dcterms:modified xsi:type="dcterms:W3CDTF">2024-04-22T12:26:14Z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