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51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60CDD-A809-58F1-8E95-F6420F2B9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EE2F55-E9E4-98C4-6E99-5FE489880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57606-7777-AE6A-BC6F-978834253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5CF3C-E1DC-C0D6-BC33-2EA7A147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7258B-5C89-424B-5CCC-BD6767B41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847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508B-E782-6F65-6C05-75C9F63B8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7B3141-DADA-9A4B-6973-49FB31B66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32E6B-BF9A-76D2-9077-8B81AA23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D3272-74B2-BABA-A7FA-DCA2DF97F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80EF3-3BAE-7B1E-C580-C71754A7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61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00A803-B71D-95EF-656D-22FB80746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7555FE-566A-07A9-04F5-FD41E3121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90034-B1AF-9E0D-6018-9D5837778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0278C-A76A-E341-3DDC-65A3120FB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473EC-5333-FAE8-DE2E-289E63A12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4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89AB-89DB-3BBA-51A8-1D459F6CB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814DF-5674-9251-65F6-C02A95F74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63DE3-975D-35CF-65B4-4F9087F2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714DE-0A86-31BB-649F-4C4C5C9B8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35F46-A4F5-8953-268E-E9F853689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3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C56A8-9E3B-D3A7-D660-EBD8B09EF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79DEF-C63D-3262-4E2F-085E65AC1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4DC8B-B127-FA7D-FB9F-1A43F1AD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BDA66-260D-892D-0A1C-63935FD2D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03746-B352-3DF1-04B7-4C68ECD6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77CAE-04BE-5AE7-D147-CE5A91224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54346-D155-C9AF-8D9A-7483F5EB8A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2613D4-1114-A91E-30CC-E612E51D7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7C86E-2599-FC5A-8012-EA8B160B6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B204D-D9E4-7D70-1BB8-7A7262E6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F9D00C-4456-1D0A-4947-2835BDA3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9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8CEA4-5BC0-8886-7685-F867FAD7A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AC7A8-D4E4-6980-2DE0-FC17AC4FE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BCE224-24B3-7943-5C08-8013ADF93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1EA464-BDBA-4CD2-001D-DA501B733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66B80-1BEC-5F59-6F4F-8E4FBA39C7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D28F07-9E7F-F7DF-2EE0-BFAB32BC4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C4FE34-C339-8902-C1CC-3B8AF582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2D4BF4-5C60-15E6-03F4-4529B8097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7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1220B-9556-9335-D3F6-98B93A97F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A747EE-953D-9E18-A4F6-B49111EF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A3E563-DC4C-431E-D16A-DEF890401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246FB6-69A3-8356-FD40-79C87923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18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949C9C-DA77-96DB-34AF-537AD3CA9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2630F5-1745-DA54-8BC9-D4EA0A4B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4767E9-C8E8-1EB5-203E-4C59DF45B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41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9E92E-AFA9-30F6-5DFD-15ECA78D8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97733-6B9D-E11F-DF73-72F28BD40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B62987-8516-E8FC-678A-565A979EF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AB121-AD67-9DF1-1B7E-F715E1FE8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03B8F-AD7C-8E57-1021-7D749E83C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FC080-652A-896F-1EC2-3134CA4C8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0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630B9-7078-EB8F-71CE-CBD8A2338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94071C-6C2D-7CED-7441-1ACF79C28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3C2265-F57C-3196-20CB-DA1896C2B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648CD2-15F9-30E4-ECB1-589EC9A4A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92C12C-9628-40E7-D64C-0E18EF14F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515961-0F95-070B-8DBA-3A195481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CDC7F8-5483-9DD2-C7FD-0FB995160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75A60-45F4-F296-0C53-145CBA41F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85E54-7228-2470-07F3-0F155604F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361178-5C66-4DD5-8105-DC979D4398CC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E50B7-0674-7D32-B220-A71E804C4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4B2E2-7601-94F7-B5F6-870DDB41BD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FC2C3F-D6B1-475C-BE06-5172DC037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8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85000"/>
                <a:lumOff val="15000"/>
              </a:schemeClr>
            </a:gs>
            <a:gs pos="88000">
              <a:srgbClr val="9751CB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15886-A56F-EB32-F02E-BB5C46C733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Fira Sans ExtraBold" panose="020B0903050000020004" pitchFamily="34" charset="0"/>
              </a:rPr>
              <a:t>Wild </a:t>
            </a:r>
            <a:r>
              <a:rPr lang="en-GB" dirty="0">
                <a:solidFill>
                  <a:srgbClr val="FFC000"/>
                </a:solidFill>
                <a:latin typeface="Fira Sans ExtraBold" panose="020B0903050000020004" pitchFamily="34" charset="0"/>
              </a:rPr>
              <a:t>Deer</a:t>
            </a:r>
            <a:r>
              <a:rPr lang="en-GB" dirty="0">
                <a:solidFill>
                  <a:schemeClr val="bg1"/>
                </a:solidFill>
                <a:latin typeface="Fira Sans ExtraBold" panose="020B0903050000020004" pitchFamily="34" charset="0"/>
              </a:rPr>
              <a:t> Decorations</a:t>
            </a:r>
            <a:endParaRPr lang="en-US" dirty="0">
              <a:solidFill>
                <a:schemeClr val="bg1"/>
              </a:solidFill>
              <a:latin typeface="Fira Sans ExtraBold" panose="020B09030500000200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6C329D-F9BF-5FF8-ECB3-3275E1A062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rgbClr val="FFC000"/>
                </a:solidFill>
                <a:latin typeface="Fira Sans Medium" panose="020B0603050000020004" pitchFamily="34" charset="0"/>
              </a:rPr>
              <a:t>For all your festive needs </a:t>
            </a:r>
            <a:endParaRPr lang="en-US" dirty="0">
              <a:solidFill>
                <a:srgbClr val="FFC000"/>
              </a:solidFill>
              <a:latin typeface="Fira Sans Medium" panose="020B0603050000020004" pitchFamily="34" charset="0"/>
            </a:endParaRPr>
          </a:p>
        </p:txBody>
      </p:sp>
      <p:pic>
        <p:nvPicPr>
          <p:cNvPr id="5" name="Picture 4" descr="A purple deer with antlers and leaves&#10;&#10;Description automatically generated">
            <a:extLst>
              <a:ext uri="{FF2B5EF4-FFF2-40B4-BE49-F238E27FC236}">
                <a16:creationId xmlns:a16="http://schemas.microsoft.com/office/drawing/2014/main" id="{12421E76-290A-D1E4-0E20-558606BCC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49875"/>
            <a:ext cx="1737360" cy="122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690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Fira Sans ExtraBold</vt:lpstr>
      <vt:lpstr>Fira Sans Medium</vt:lpstr>
      <vt:lpstr>Office Theme</vt:lpstr>
      <vt:lpstr>Wild Deer Decorations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 Deer Decorations</dc:title>
  <dc:creator>Deb Ashby</dc:creator>
  <cp:lastModifiedBy>Irene Nadon</cp:lastModifiedBy>
  <cp:revision>4</cp:revision>
  <dcterms:created xsi:type="dcterms:W3CDTF">2024-02-13T00:21:06Z</dcterms:created>
  <dcterms:modified xsi:type="dcterms:W3CDTF">2024-03-24T13:13:23Z</dcterms:modified>
</cp:coreProperties>
</file>