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67" r:id="rId3"/>
    <p:sldId id="271" r:id="rId4"/>
    <p:sldId id="268" r:id="rId5"/>
    <p:sldId id="269" r:id="rId6"/>
    <p:sldId id="27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468763-6E34-4916-AE36-F04DF2F879E9}" v="1" dt="2024-03-21T11:46:43.789"/>
    <p1510:client id="{CFC1307F-98A2-40B0-84D2-878B2647DDDC}" v="24" dt="2024-03-21T11:39:44.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65" d="100"/>
          <a:sy n="65" d="100"/>
        </p:scale>
        <p:origin x="936" y="78"/>
      </p:cViewPr>
      <p:guideLst/>
    </p:cSldViewPr>
  </p:slideViewPr>
  <p:notesTextViewPr>
    <p:cViewPr>
      <p:scale>
        <a:sx n="1" d="1"/>
        <a:sy n="1" d="1"/>
      </p:scale>
      <p:origin x="0" y="-58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327976-DC63-430C-A1A4-666C6BA81DD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DF992706-E06F-4CB3-8012-40B4C83F0418}">
      <dgm:prSet phldr="0"/>
      <dgm:spPr/>
      <dgm:t>
        <a:bodyPr/>
        <a:lstStyle/>
        <a:p>
          <a:pPr rtl="0"/>
          <a:r>
            <a:rPr lang="en-US" dirty="0">
              <a:latin typeface="Bembo" panose="020F0302020204030204"/>
            </a:rPr>
            <a:t>Size and Structure</a:t>
          </a:r>
          <a:endParaRPr lang="en-US" dirty="0"/>
        </a:p>
      </dgm:t>
    </dgm:pt>
    <dgm:pt modelId="{E1BCEC3B-FE3F-4858-B5C0-417E6C0A2207}" type="parTrans" cxnId="{6C68E614-208E-433A-AD4F-325E54C94385}">
      <dgm:prSet/>
      <dgm:spPr/>
      <dgm:t>
        <a:bodyPr/>
        <a:lstStyle/>
        <a:p>
          <a:endParaRPr lang="en-US"/>
        </a:p>
      </dgm:t>
    </dgm:pt>
    <dgm:pt modelId="{C2A9706C-3856-4270-88F6-3826CF56C6E0}" type="sibTrans" cxnId="{6C68E614-208E-433A-AD4F-325E54C94385}">
      <dgm:prSet/>
      <dgm:spPr/>
      <dgm:t>
        <a:bodyPr/>
        <a:lstStyle/>
        <a:p>
          <a:endParaRPr lang="en-US"/>
        </a:p>
      </dgm:t>
    </dgm:pt>
    <dgm:pt modelId="{078F8FF5-8459-48F9-9EF1-53BBB1C861EA}">
      <dgm:prSet phldr="0"/>
      <dgm:spPr/>
      <dgm:t>
        <a:bodyPr/>
        <a:lstStyle/>
        <a:p>
          <a:pPr rtl="0"/>
          <a:r>
            <a:rPr lang="en-US">
              <a:latin typeface="Bembo" panose="020F0302020204030204"/>
            </a:rPr>
            <a:t>Introduction</a:t>
          </a:r>
        </a:p>
      </dgm:t>
    </dgm:pt>
    <dgm:pt modelId="{74C3CFB5-F63E-4624-A205-398977B9AC43}" type="parTrans" cxnId="{C0E4E24D-7E17-43EC-A55A-533B606FDB83}">
      <dgm:prSet/>
      <dgm:spPr/>
    </dgm:pt>
    <dgm:pt modelId="{74D0D76D-62FD-4CDB-9C35-98F3A773AA13}" type="sibTrans" cxnId="{C0E4E24D-7E17-43EC-A55A-533B606FDB83}">
      <dgm:prSet/>
      <dgm:spPr/>
      <dgm:t>
        <a:bodyPr/>
        <a:lstStyle/>
        <a:p>
          <a:endParaRPr lang="en-US"/>
        </a:p>
      </dgm:t>
    </dgm:pt>
    <dgm:pt modelId="{79E9EAE8-66D9-4CD8-8F4A-9A01371E3CB7}">
      <dgm:prSet phldr="0"/>
      <dgm:spPr/>
      <dgm:t>
        <a:bodyPr/>
        <a:lstStyle/>
        <a:p>
          <a:pPr rtl="0"/>
          <a:r>
            <a:rPr lang="en-US" dirty="0">
              <a:latin typeface="Bembo" panose="020F0302020204030204"/>
            </a:rPr>
            <a:t>Composition and History</a:t>
          </a:r>
        </a:p>
      </dgm:t>
    </dgm:pt>
    <dgm:pt modelId="{F3E5C4C5-5E5E-4273-9563-6574916A779B}" type="parTrans" cxnId="{2AB81FD1-4587-431A-A14F-ED2B0F09F667}">
      <dgm:prSet/>
      <dgm:spPr/>
    </dgm:pt>
    <dgm:pt modelId="{BFC90055-66A0-4203-91D5-9D211A86B79E}" type="sibTrans" cxnId="{2AB81FD1-4587-431A-A14F-ED2B0F09F667}">
      <dgm:prSet/>
      <dgm:spPr/>
      <dgm:t>
        <a:bodyPr/>
        <a:lstStyle/>
        <a:p>
          <a:endParaRPr lang="en-US"/>
        </a:p>
      </dgm:t>
    </dgm:pt>
    <dgm:pt modelId="{FCF8080D-A300-42E3-A729-C3980CC1316B}">
      <dgm:prSet phldr="0"/>
      <dgm:spPr/>
      <dgm:t>
        <a:bodyPr/>
        <a:lstStyle/>
        <a:p>
          <a:r>
            <a:rPr lang="en-US" dirty="0">
              <a:latin typeface="Bembo" panose="020F0302020204030204"/>
            </a:rPr>
            <a:t>Conclusion</a:t>
          </a:r>
        </a:p>
      </dgm:t>
    </dgm:pt>
    <dgm:pt modelId="{8F7DC592-8EA5-4822-9D08-AA95DD11CE9A}" type="parTrans" cxnId="{88D60058-F6FF-44D1-98D7-BA0D7E6B61ED}">
      <dgm:prSet/>
      <dgm:spPr/>
    </dgm:pt>
    <dgm:pt modelId="{7E3BEA7F-549C-4328-802A-68F40B644534}" type="sibTrans" cxnId="{88D60058-F6FF-44D1-98D7-BA0D7E6B61ED}">
      <dgm:prSet/>
      <dgm:spPr/>
      <dgm:t>
        <a:bodyPr/>
        <a:lstStyle/>
        <a:p>
          <a:endParaRPr lang="en-US"/>
        </a:p>
      </dgm:t>
    </dgm:pt>
    <dgm:pt modelId="{B17A1842-FC61-4C5F-AD7F-D11A70FBDB10}" type="pres">
      <dgm:prSet presAssocID="{38327976-DC63-430C-A1A4-666C6BA81DDB}" presName="outerComposite" presStyleCnt="0">
        <dgm:presLayoutVars>
          <dgm:chMax val="5"/>
          <dgm:dir/>
          <dgm:resizeHandles val="exact"/>
        </dgm:presLayoutVars>
      </dgm:prSet>
      <dgm:spPr/>
    </dgm:pt>
    <dgm:pt modelId="{D0CBF7DF-8BC2-43D3-A7F8-E9E35A3BFF95}" type="pres">
      <dgm:prSet presAssocID="{38327976-DC63-430C-A1A4-666C6BA81DDB}" presName="dummyMaxCanvas" presStyleCnt="0">
        <dgm:presLayoutVars/>
      </dgm:prSet>
      <dgm:spPr/>
    </dgm:pt>
    <dgm:pt modelId="{4F02B213-B488-4399-B5B0-76033E6CF214}" type="pres">
      <dgm:prSet presAssocID="{38327976-DC63-430C-A1A4-666C6BA81DDB}" presName="FourNodes_1" presStyleLbl="node1" presStyleIdx="0" presStyleCnt="4">
        <dgm:presLayoutVars>
          <dgm:bulletEnabled val="1"/>
        </dgm:presLayoutVars>
      </dgm:prSet>
      <dgm:spPr/>
    </dgm:pt>
    <dgm:pt modelId="{9E39A189-A39C-4FDF-9BD0-2AA029DE5619}" type="pres">
      <dgm:prSet presAssocID="{38327976-DC63-430C-A1A4-666C6BA81DDB}" presName="FourNodes_2" presStyleLbl="node1" presStyleIdx="1" presStyleCnt="4">
        <dgm:presLayoutVars>
          <dgm:bulletEnabled val="1"/>
        </dgm:presLayoutVars>
      </dgm:prSet>
      <dgm:spPr/>
    </dgm:pt>
    <dgm:pt modelId="{CD2C1921-5ADC-4EEF-A8A2-24D2012159D4}" type="pres">
      <dgm:prSet presAssocID="{38327976-DC63-430C-A1A4-666C6BA81DDB}" presName="FourNodes_3" presStyleLbl="node1" presStyleIdx="2" presStyleCnt="4">
        <dgm:presLayoutVars>
          <dgm:bulletEnabled val="1"/>
        </dgm:presLayoutVars>
      </dgm:prSet>
      <dgm:spPr/>
    </dgm:pt>
    <dgm:pt modelId="{951493C5-0D0E-46B5-9BB3-81DF11EC4B3F}" type="pres">
      <dgm:prSet presAssocID="{38327976-DC63-430C-A1A4-666C6BA81DDB}" presName="FourNodes_4" presStyleLbl="node1" presStyleIdx="3" presStyleCnt="4">
        <dgm:presLayoutVars>
          <dgm:bulletEnabled val="1"/>
        </dgm:presLayoutVars>
      </dgm:prSet>
      <dgm:spPr/>
    </dgm:pt>
    <dgm:pt modelId="{FE679AB1-139C-4213-A4CC-5E1B9BF3B000}" type="pres">
      <dgm:prSet presAssocID="{38327976-DC63-430C-A1A4-666C6BA81DDB}" presName="FourConn_1-2" presStyleLbl="fgAccFollowNode1" presStyleIdx="0" presStyleCnt="3">
        <dgm:presLayoutVars>
          <dgm:bulletEnabled val="1"/>
        </dgm:presLayoutVars>
      </dgm:prSet>
      <dgm:spPr/>
    </dgm:pt>
    <dgm:pt modelId="{77B7C39F-7CC2-4373-9E00-BBB7B38DF117}" type="pres">
      <dgm:prSet presAssocID="{38327976-DC63-430C-A1A4-666C6BA81DDB}" presName="FourConn_2-3" presStyleLbl="fgAccFollowNode1" presStyleIdx="1" presStyleCnt="3">
        <dgm:presLayoutVars>
          <dgm:bulletEnabled val="1"/>
        </dgm:presLayoutVars>
      </dgm:prSet>
      <dgm:spPr/>
    </dgm:pt>
    <dgm:pt modelId="{22F88F3C-69BC-4FE2-B88B-E14176E6E913}" type="pres">
      <dgm:prSet presAssocID="{38327976-DC63-430C-A1A4-666C6BA81DDB}" presName="FourConn_3-4" presStyleLbl="fgAccFollowNode1" presStyleIdx="2" presStyleCnt="3">
        <dgm:presLayoutVars>
          <dgm:bulletEnabled val="1"/>
        </dgm:presLayoutVars>
      </dgm:prSet>
      <dgm:spPr/>
    </dgm:pt>
    <dgm:pt modelId="{087AF392-C2EF-4FA4-A4FD-DFE69CD2D1B0}" type="pres">
      <dgm:prSet presAssocID="{38327976-DC63-430C-A1A4-666C6BA81DDB}" presName="FourNodes_1_text" presStyleLbl="node1" presStyleIdx="3" presStyleCnt="4">
        <dgm:presLayoutVars>
          <dgm:bulletEnabled val="1"/>
        </dgm:presLayoutVars>
      </dgm:prSet>
      <dgm:spPr/>
    </dgm:pt>
    <dgm:pt modelId="{9D778A9C-21C6-4063-B6C7-CC54703FDAA9}" type="pres">
      <dgm:prSet presAssocID="{38327976-DC63-430C-A1A4-666C6BA81DDB}" presName="FourNodes_2_text" presStyleLbl="node1" presStyleIdx="3" presStyleCnt="4">
        <dgm:presLayoutVars>
          <dgm:bulletEnabled val="1"/>
        </dgm:presLayoutVars>
      </dgm:prSet>
      <dgm:spPr/>
    </dgm:pt>
    <dgm:pt modelId="{9656F2F2-FCCB-43D4-83EB-C1270D97F0F1}" type="pres">
      <dgm:prSet presAssocID="{38327976-DC63-430C-A1A4-666C6BA81DDB}" presName="FourNodes_3_text" presStyleLbl="node1" presStyleIdx="3" presStyleCnt="4">
        <dgm:presLayoutVars>
          <dgm:bulletEnabled val="1"/>
        </dgm:presLayoutVars>
      </dgm:prSet>
      <dgm:spPr/>
    </dgm:pt>
    <dgm:pt modelId="{B2504749-1D11-4DDA-B879-20041C0A340D}" type="pres">
      <dgm:prSet presAssocID="{38327976-DC63-430C-A1A4-666C6BA81DDB}" presName="FourNodes_4_text" presStyleLbl="node1" presStyleIdx="3" presStyleCnt="4">
        <dgm:presLayoutVars>
          <dgm:bulletEnabled val="1"/>
        </dgm:presLayoutVars>
      </dgm:prSet>
      <dgm:spPr/>
    </dgm:pt>
  </dgm:ptLst>
  <dgm:cxnLst>
    <dgm:cxn modelId="{6C68E614-208E-433A-AD4F-325E54C94385}" srcId="{38327976-DC63-430C-A1A4-666C6BA81DDB}" destId="{DF992706-E06F-4CB3-8012-40B4C83F0418}" srcOrd="1" destOrd="0" parTransId="{E1BCEC3B-FE3F-4858-B5C0-417E6C0A2207}" sibTransId="{C2A9706C-3856-4270-88F6-3826CF56C6E0}"/>
    <dgm:cxn modelId="{20B0D539-9D84-42AE-BD4A-60274DFD05F2}" type="presOf" srcId="{C2A9706C-3856-4270-88F6-3826CF56C6E0}" destId="{77B7C39F-7CC2-4373-9E00-BBB7B38DF117}" srcOrd="0" destOrd="0" presId="urn:microsoft.com/office/officeart/2005/8/layout/vProcess5"/>
    <dgm:cxn modelId="{1775A93A-7387-459D-9EAF-692F0BEEDC87}" type="presOf" srcId="{BFC90055-66A0-4203-91D5-9D211A86B79E}" destId="{22F88F3C-69BC-4FE2-B88B-E14176E6E913}" srcOrd="0" destOrd="0" presId="urn:microsoft.com/office/officeart/2005/8/layout/vProcess5"/>
    <dgm:cxn modelId="{4800A65F-B4AF-49A1-BAD9-264D96A0B402}" type="presOf" srcId="{078F8FF5-8459-48F9-9EF1-53BBB1C861EA}" destId="{4F02B213-B488-4399-B5B0-76033E6CF214}" srcOrd="0" destOrd="0" presId="urn:microsoft.com/office/officeart/2005/8/layout/vProcess5"/>
    <dgm:cxn modelId="{E4372D67-ADCB-43E9-BDE1-E7267FC4A594}" type="presOf" srcId="{DF992706-E06F-4CB3-8012-40B4C83F0418}" destId="{9D778A9C-21C6-4063-B6C7-CC54703FDAA9}" srcOrd="1" destOrd="0" presId="urn:microsoft.com/office/officeart/2005/8/layout/vProcess5"/>
    <dgm:cxn modelId="{C832846A-C1A9-448A-8FDE-D9836E2C92CA}" type="presOf" srcId="{DF992706-E06F-4CB3-8012-40B4C83F0418}" destId="{9E39A189-A39C-4FDF-9BD0-2AA029DE5619}" srcOrd="0" destOrd="0" presId="urn:microsoft.com/office/officeart/2005/8/layout/vProcess5"/>
    <dgm:cxn modelId="{C0E4E24D-7E17-43EC-A55A-533B606FDB83}" srcId="{38327976-DC63-430C-A1A4-666C6BA81DDB}" destId="{078F8FF5-8459-48F9-9EF1-53BBB1C861EA}" srcOrd="0" destOrd="0" parTransId="{74C3CFB5-F63E-4624-A205-398977B9AC43}" sibTransId="{74D0D76D-62FD-4CDB-9C35-98F3A773AA13}"/>
    <dgm:cxn modelId="{BED1874E-3D37-4D9B-91DC-95A0EBF40224}" type="presOf" srcId="{FCF8080D-A300-42E3-A729-C3980CC1316B}" destId="{B2504749-1D11-4DDA-B879-20041C0A340D}" srcOrd="1" destOrd="0" presId="urn:microsoft.com/office/officeart/2005/8/layout/vProcess5"/>
    <dgm:cxn modelId="{30BEBB50-1A82-4B4C-964A-F74FD75A222A}" type="presOf" srcId="{74D0D76D-62FD-4CDB-9C35-98F3A773AA13}" destId="{FE679AB1-139C-4213-A4CC-5E1B9BF3B000}" srcOrd="0" destOrd="0" presId="urn:microsoft.com/office/officeart/2005/8/layout/vProcess5"/>
    <dgm:cxn modelId="{88D60058-F6FF-44D1-98D7-BA0D7E6B61ED}" srcId="{38327976-DC63-430C-A1A4-666C6BA81DDB}" destId="{FCF8080D-A300-42E3-A729-C3980CC1316B}" srcOrd="3" destOrd="0" parTransId="{8F7DC592-8EA5-4822-9D08-AA95DD11CE9A}" sibTransId="{7E3BEA7F-549C-4328-802A-68F40B644534}"/>
    <dgm:cxn modelId="{653F74A0-A5C7-4E23-87B9-72C771AB1BF6}" type="presOf" srcId="{078F8FF5-8459-48F9-9EF1-53BBB1C861EA}" destId="{087AF392-C2EF-4FA4-A4FD-DFE69CD2D1B0}" srcOrd="1" destOrd="0" presId="urn:microsoft.com/office/officeart/2005/8/layout/vProcess5"/>
    <dgm:cxn modelId="{6A85CDB3-7EBA-4415-BE26-690A6ACA37D2}" type="presOf" srcId="{FCF8080D-A300-42E3-A729-C3980CC1316B}" destId="{951493C5-0D0E-46B5-9BB3-81DF11EC4B3F}" srcOrd="0" destOrd="0" presId="urn:microsoft.com/office/officeart/2005/8/layout/vProcess5"/>
    <dgm:cxn modelId="{D682E0C7-62CA-47AB-9052-1721821614BF}" type="presOf" srcId="{79E9EAE8-66D9-4CD8-8F4A-9A01371E3CB7}" destId="{CD2C1921-5ADC-4EEF-A8A2-24D2012159D4}" srcOrd="0" destOrd="0" presId="urn:microsoft.com/office/officeart/2005/8/layout/vProcess5"/>
    <dgm:cxn modelId="{8C0785C9-FC4B-49A2-BEC2-1886D3279537}" type="presOf" srcId="{79E9EAE8-66D9-4CD8-8F4A-9A01371E3CB7}" destId="{9656F2F2-FCCB-43D4-83EB-C1270D97F0F1}" srcOrd="1" destOrd="0" presId="urn:microsoft.com/office/officeart/2005/8/layout/vProcess5"/>
    <dgm:cxn modelId="{2AB81FD1-4587-431A-A14F-ED2B0F09F667}" srcId="{38327976-DC63-430C-A1A4-666C6BA81DDB}" destId="{79E9EAE8-66D9-4CD8-8F4A-9A01371E3CB7}" srcOrd="2" destOrd="0" parTransId="{F3E5C4C5-5E5E-4273-9563-6574916A779B}" sibTransId="{BFC90055-66A0-4203-91D5-9D211A86B79E}"/>
    <dgm:cxn modelId="{B1BDB6F2-2F0F-45AE-A2E5-D78AAD107C30}" type="presOf" srcId="{38327976-DC63-430C-A1A4-666C6BA81DDB}" destId="{B17A1842-FC61-4C5F-AD7F-D11A70FBDB10}" srcOrd="0" destOrd="0" presId="urn:microsoft.com/office/officeart/2005/8/layout/vProcess5"/>
    <dgm:cxn modelId="{DD37D726-133F-4F0F-AA43-72E88A88BB42}" type="presParOf" srcId="{B17A1842-FC61-4C5F-AD7F-D11A70FBDB10}" destId="{D0CBF7DF-8BC2-43D3-A7F8-E9E35A3BFF95}" srcOrd="0" destOrd="0" presId="urn:microsoft.com/office/officeart/2005/8/layout/vProcess5"/>
    <dgm:cxn modelId="{EE657957-BFD4-4A4C-8BB9-A3D1C556A5F9}" type="presParOf" srcId="{B17A1842-FC61-4C5F-AD7F-D11A70FBDB10}" destId="{4F02B213-B488-4399-B5B0-76033E6CF214}" srcOrd="1" destOrd="0" presId="urn:microsoft.com/office/officeart/2005/8/layout/vProcess5"/>
    <dgm:cxn modelId="{FA61C86D-A34A-4A4B-B0B8-5DB32E7CB1E3}" type="presParOf" srcId="{B17A1842-FC61-4C5F-AD7F-D11A70FBDB10}" destId="{9E39A189-A39C-4FDF-9BD0-2AA029DE5619}" srcOrd="2" destOrd="0" presId="urn:microsoft.com/office/officeart/2005/8/layout/vProcess5"/>
    <dgm:cxn modelId="{F20F53E0-64DE-48CB-878B-57CF20BAA132}" type="presParOf" srcId="{B17A1842-FC61-4C5F-AD7F-D11A70FBDB10}" destId="{CD2C1921-5ADC-4EEF-A8A2-24D2012159D4}" srcOrd="3" destOrd="0" presId="urn:microsoft.com/office/officeart/2005/8/layout/vProcess5"/>
    <dgm:cxn modelId="{7597B36C-6C74-4FE2-A0BD-0CE5947471C2}" type="presParOf" srcId="{B17A1842-FC61-4C5F-AD7F-D11A70FBDB10}" destId="{951493C5-0D0E-46B5-9BB3-81DF11EC4B3F}" srcOrd="4" destOrd="0" presId="urn:microsoft.com/office/officeart/2005/8/layout/vProcess5"/>
    <dgm:cxn modelId="{CD5EA06C-CC62-4E34-AFB5-CA1A79329F3E}" type="presParOf" srcId="{B17A1842-FC61-4C5F-AD7F-D11A70FBDB10}" destId="{FE679AB1-139C-4213-A4CC-5E1B9BF3B000}" srcOrd="5" destOrd="0" presId="urn:microsoft.com/office/officeart/2005/8/layout/vProcess5"/>
    <dgm:cxn modelId="{3CB3306F-6470-4DB7-8A64-386176BA08C0}" type="presParOf" srcId="{B17A1842-FC61-4C5F-AD7F-D11A70FBDB10}" destId="{77B7C39F-7CC2-4373-9E00-BBB7B38DF117}" srcOrd="6" destOrd="0" presId="urn:microsoft.com/office/officeart/2005/8/layout/vProcess5"/>
    <dgm:cxn modelId="{145BD289-8DCA-4274-BB10-7DE3F796439C}" type="presParOf" srcId="{B17A1842-FC61-4C5F-AD7F-D11A70FBDB10}" destId="{22F88F3C-69BC-4FE2-B88B-E14176E6E913}" srcOrd="7" destOrd="0" presId="urn:microsoft.com/office/officeart/2005/8/layout/vProcess5"/>
    <dgm:cxn modelId="{9DDE359D-4C73-4BBA-AEA4-23CBBEACBE98}" type="presParOf" srcId="{B17A1842-FC61-4C5F-AD7F-D11A70FBDB10}" destId="{087AF392-C2EF-4FA4-A4FD-DFE69CD2D1B0}" srcOrd="8" destOrd="0" presId="urn:microsoft.com/office/officeart/2005/8/layout/vProcess5"/>
    <dgm:cxn modelId="{DDF11993-F3E3-4693-A043-BF885B841389}" type="presParOf" srcId="{B17A1842-FC61-4C5F-AD7F-D11A70FBDB10}" destId="{9D778A9C-21C6-4063-B6C7-CC54703FDAA9}" srcOrd="9" destOrd="0" presId="urn:microsoft.com/office/officeart/2005/8/layout/vProcess5"/>
    <dgm:cxn modelId="{65CEDCA0-2343-4B2F-AC8B-537BE43EF3E5}" type="presParOf" srcId="{B17A1842-FC61-4C5F-AD7F-D11A70FBDB10}" destId="{9656F2F2-FCCB-43D4-83EB-C1270D97F0F1}" srcOrd="10" destOrd="0" presId="urn:microsoft.com/office/officeart/2005/8/layout/vProcess5"/>
    <dgm:cxn modelId="{5FF5075A-EC15-4891-8191-C44598185674}" type="presParOf" srcId="{B17A1842-FC61-4C5F-AD7F-D11A70FBDB10}" destId="{B2504749-1D11-4DDA-B879-20041C0A340D}"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327976-DC63-430C-A1A4-666C6BA81DDB}"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CE5E1905-D698-4702-8B82-52262EAD4D06}">
      <dgm:prSet/>
      <dgm:spPr/>
      <dgm:t>
        <a:bodyPr/>
        <a:lstStyle/>
        <a:p>
          <a:r>
            <a:rPr lang="en-US"/>
            <a:t>The Solar System is the name given to the group of planets, moons, asteroids, comets, and other celestial bodies that orbit the Sun</a:t>
          </a:r>
        </a:p>
      </dgm:t>
    </dgm:pt>
    <dgm:pt modelId="{87BA9C0B-6F8B-4ED8-A32E-B26BEA62A477}" type="parTrans" cxnId="{B01A0A7B-B20E-47C8-A7AB-5FBB65CDAFC1}">
      <dgm:prSet/>
      <dgm:spPr/>
      <dgm:t>
        <a:bodyPr/>
        <a:lstStyle/>
        <a:p>
          <a:endParaRPr lang="en-US"/>
        </a:p>
      </dgm:t>
    </dgm:pt>
    <dgm:pt modelId="{0523B85A-BF5C-42A4-A625-8439D29555A5}" type="sibTrans" cxnId="{B01A0A7B-B20E-47C8-A7AB-5FBB65CDAFC1}">
      <dgm:prSet/>
      <dgm:spPr/>
      <dgm:t>
        <a:bodyPr/>
        <a:lstStyle/>
        <a:p>
          <a:endParaRPr lang="en-US"/>
        </a:p>
      </dgm:t>
    </dgm:pt>
    <dgm:pt modelId="{73B01C42-73D9-4CE2-B0B2-6A679DCB1043}">
      <dgm:prSet/>
      <dgm:spPr/>
      <dgm:t>
        <a:bodyPr/>
        <a:lstStyle/>
        <a:p>
          <a:r>
            <a:rPr lang="en-US"/>
            <a:t>The Solar System is estimated to be about 4.6 billion years old, and it is constantly changing due to the gravitational interactions among its members</a:t>
          </a:r>
        </a:p>
      </dgm:t>
    </dgm:pt>
    <dgm:pt modelId="{5A4F4FBD-D2F4-490D-BF1F-31D87E5D9961}" type="parTrans" cxnId="{02597A04-78C8-4C91-AAB7-742D217EE347}">
      <dgm:prSet/>
      <dgm:spPr/>
      <dgm:t>
        <a:bodyPr/>
        <a:lstStyle/>
        <a:p>
          <a:endParaRPr lang="en-US"/>
        </a:p>
      </dgm:t>
    </dgm:pt>
    <dgm:pt modelId="{58408BF2-6C1B-402C-A27D-3B16EE86EAD2}" type="sibTrans" cxnId="{02597A04-78C8-4C91-AAB7-742D217EE347}">
      <dgm:prSet/>
      <dgm:spPr/>
      <dgm:t>
        <a:bodyPr/>
        <a:lstStyle/>
        <a:p>
          <a:endParaRPr lang="en-US"/>
        </a:p>
      </dgm:t>
    </dgm:pt>
    <dgm:pt modelId="{DF992706-E06F-4CB3-8012-40B4C83F0418}">
      <dgm:prSet/>
      <dgm:spPr/>
      <dgm:t>
        <a:bodyPr/>
        <a:lstStyle/>
        <a:p>
          <a:r>
            <a:rPr lang="en-US"/>
            <a:t>In this essay, we will explore some of the main features and facts about the Solar System, such as its size, structure, composition, and history</a:t>
          </a:r>
        </a:p>
      </dgm:t>
    </dgm:pt>
    <dgm:pt modelId="{E1BCEC3B-FE3F-4858-B5C0-417E6C0A2207}" type="parTrans" cxnId="{6C68E614-208E-433A-AD4F-325E54C94385}">
      <dgm:prSet/>
      <dgm:spPr/>
      <dgm:t>
        <a:bodyPr/>
        <a:lstStyle/>
        <a:p>
          <a:endParaRPr lang="en-US"/>
        </a:p>
      </dgm:t>
    </dgm:pt>
    <dgm:pt modelId="{C2A9706C-3856-4270-88F6-3826CF56C6E0}" type="sibTrans" cxnId="{6C68E614-208E-433A-AD4F-325E54C94385}">
      <dgm:prSet/>
      <dgm:spPr/>
      <dgm:t>
        <a:bodyPr/>
        <a:lstStyle/>
        <a:p>
          <a:endParaRPr lang="en-US"/>
        </a:p>
      </dgm:t>
    </dgm:pt>
    <dgm:pt modelId="{0D57A809-413C-450D-825F-8964BB6FF695}" type="pres">
      <dgm:prSet presAssocID="{38327976-DC63-430C-A1A4-666C6BA81DDB}" presName="root" presStyleCnt="0">
        <dgm:presLayoutVars>
          <dgm:dir/>
          <dgm:resizeHandles val="exact"/>
        </dgm:presLayoutVars>
      </dgm:prSet>
      <dgm:spPr/>
    </dgm:pt>
    <dgm:pt modelId="{8F5A47A7-0CBE-4598-9FBC-679A251FFE4C}" type="pres">
      <dgm:prSet presAssocID="{CE5E1905-D698-4702-8B82-52262EAD4D06}" presName="compNode" presStyleCnt="0"/>
      <dgm:spPr/>
    </dgm:pt>
    <dgm:pt modelId="{07DBF2BA-0D1F-4B30-B2B8-2A7C86E33311}" type="pres">
      <dgm:prSet presAssocID="{CE5E1905-D698-4702-8B82-52262EAD4D0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et"/>
        </a:ext>
      </dgm:extLst>
    </dgm:pt>
    <dgm:pt modelId="{D9F826D3-FA33-4EA2-8EC8-DCB49BA1E5E8}" type="pres">
      <dgm:prSet presAssocID="{CE5E1905-D698-4702-8B82-52262EAD4D06}" presName="spaceRect" presStyleCnt="0"/>
      <dgm:spPr/>
    </dgm:pt>
    <dgm:pt modelId="{3E01675B-69FD-4C51-8F5F-42AF8F3513C2}" type="pres">
      <dgm:prSet presAssocID="{CE5E1905-D698-4702-8B82-52262EAD4D06}" presName="textRect" presStyleLbl="revTx" presStyleIdx="0" presStyleCnt="3">
        <dgm:presLayoutVars>
          <dgm:chMax val="1"/>
          <dgm:chPref val="1"/>
        </dgm:presLayoutVars>
      </dgm:prSet>
      <dgm:spPr/>
    </dgm:pt>
    <dgm:pt modelId="{40A90ECB-7309-4C3F-9E84-05019EF0CF1B}" type="pres">
      <dgm:prSet presAssocID="{0523B85A-BF5C-42A4-A625-8439D29555A5}" presName="sibTrans" presStyleCnt="0"/>
      <dgm:spPr/>
    </dgm:pt>
    <dgm:pt modelId="{C2C9033E-7E61-4B73-80C8-C62CC7813532}" type="pres">
      <dgm:prSet presAssocID="{73B01C42-73D9-4CE2-B0B2-6A679DCB1043}" presName="compNode" presStyleCnt="0"/>
      <dgm:spPr/>
    </dgm:pt>
    <dgm:pt modelId="{1BFD2EF4-2E24-4B02-89C5-693D7C4705FB}" type="pres">
      <dgm:prSet presAssocID="{73B01C42-73D9-4CE2-B0B2-6A679DCB104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lar system"/>
        </a:ext>
      </dgm:extLst>
    </dgm:pt>
    <dgm:pt modelId="{2E5D5658-D04B-4FE7-8107-E8764162C008}" type="pres">
      <dgm:prSet presAssocID="{73B01C42-73D9-4CE2-B0B2-6A679DCB1043}" presName="spaceRect" presStyleCnt="0"/>
      <dgm:spPr/>
    </dgm:pt>
    <dgm:pt modelId="{2F93547F-360A-4334-989C-B5CC225DDD68}" type="pres">
      <dgm:prSet presAssocID="{73B01C42-73D9-4CE2-B0B2-6A679DCB1043}" presName="textRect" presStyleLbl="revTx" presStyleIdx="1" presStyleCnt="3">
        <dgm:presLayoutVars>
          <dgm:chMax val="1"/>
          <dgm:chPref val="1"/>
        </dgm:presLayoutVars>
      </dgm:prSet>
      <dgm:spPr/>
    </dgm:pt>
    <dgm:pt modelId="{873FEB6F-AFD5-464A-9B3F-E239A43E15B2}" type="pres">
      <dgm:prSet presAssocID="{58408BF2-6C1B-402C-A27D-3B16EE86EAD2}" presName="sibTrans" presStyleCnt="0"/>
      <dgm:spPr/>
    </dgm:pt>
    <dgm:pt modelId="{D2559069-5B41-4F14-A015-895672773B5C}" type="pres">
      <dgm:prSet presAssocID="{DF992706-E06F-4CB3-8012-40B4C83F0418}" presName="compNode" presStyleCnt="0"/>
      <dgm:spPr/>
    </dgm:pt>
    <dgm:pt modelId="{B0CF2B06-5B34-40E3-ADD7-2F971AEDD9EC}" type="pres">
      <dgm:prSet presAssocID="{DF992706-E06F-4CB3-8012-40B4C83F04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net"/>
        </a:ext>
      </dgm:extLst>
    </dgm:pt>
    <dgm:pt modelId="{39DC8905-4C34-4BEB-B866-259B74EDA8F1}" type="pres">
      <dgm:prSet presAssocID="{DF992706-E06F-4CB3-8012-40B4C83F0418}" presName="spaceRect" presStyleCnt="0"/>
      <dgm:spPr/>
    </dgm:pt>
    <dgm:pt modelId="{B77DEB68-D5F8-43A5-A40F-FF0D30AC4EB9}" type="pres">
      <dgm:prSet presAssocID="{DF992706-E06F-4CB3-8012-40B4C83F0418}" presName="textRect" presStyleLbl="revTx" presStyleIdx="2" presStyleCnt="3">
        <dgm:presLayoutVars>
          <dgm:chMax val="1"/>
          <dgm:chPref val="1"/>
        </dgm:presLayoutVars>
      </dgm:prSet>
      <dgm:spPr/>
    </dgm:pt>
  </dgm:ptLst>
  <dgm:cxnLst>
    <dgm:cxn modelId="{E56D2902-DCEF-4B6E-8C56-C17A33A5EB2F}" type="presOf" srcId="{CE5E1905-D698-4702-8B82-52262EAD4D06}" destId="{3E01675B-69FD-4C51-8F5F-42AF8F3513C2}" srcOrd="0" destOrd="0" presId="urn:microsoft.com/office/officeart/2018/2/layout/IconLabelList"/>
    <dgm:cxn modelId="{02597A04-78C8-4C91-AAB7-742D217EE347}" srcId="{38327976-DC63-430C-A1A4-666C6BA81DDB}" destId="{73B01C42-73D9-4CE2-B0B2-6A679DCB1043}" srcOrd="1" destOrd="0" parTransId="{5A4F4FBD-D2F4-490D-BF1F-31D87E5D9961}" sibTransId="{58408BF2-6C1B-402C-A27D-3B16EE86EAD2}"/>
    <dgm:cxn modelId="{6C68E614-208E-433A-AD4F-325E54C94385}" srcId="{38327976-DC63-430C-A1A4-666C6BA81DDB}" destId="{DF992706-E06F-4CB3-8012-40B4C83F0418}" srcOrd="2" destOrd="0" parTransId="{E1BCEC3B-FE3F-4858-B5C0-417E6C0A2207}" sibTransId="{C2A9706C-3856-4270-88F6-3826CF56C6E0}"/>
    <dgm:cxn modelId="{08D78D64-AD97-446D-ABF4-CE3EBB2DB643}" type="presOf" srcId="{38327976-DC63-430C-A1A4-666C6BA81DDB}" destId="{0D57A809-413C-450D-825F-8964BB6FF695}" srcOrd="0" destOrd="0" presId="urn:microsoft.com/office/officeart/2018/2/layout/IconLabelList"/>
    <dgm:cxn modelId="{B01A0A7B-B20E-47C8-A7AB-5FBB65CDAFC1}" srcId="{38327976-DC63-430C-A1A4-666C6BA81DDB}" destId="{CE5E1905-D698-4702-8B82-52262EAD4D06}" srcOrd="0" destOrd="0" parTransId="{87BA9C0B-6F8B-4ED8-A32E-B26BEA62A477}" sibTransId="{0523B85A-BF5C-42A4-A625-8439D29555A5}"/>
    <dgm:cxn modelId="{19BD64A6-153B-42B9-A2DF-0C8F9ECB39FE}" type="presOf" srcId="{DF992706-E06F-4CB3-8012-40B4C83F0418}" destId="{B77DEB68-D5F8-43A5-A40F-FF0D30AC4EB9}" srcOrd="0" destOrd="0" presId="urn:microsoft.com/office/officeart/2018/2/layout/IconLabelList"/>
    <dgm:cxn modelId="{860DD7C2-DC40-43A0-BBE7-D7C8F09E4590}" type="presOf" srcId="{73B01C42-73D9-4CE2-B0B2-6A679DCB1043}" destId="{2F93547F-360A-4334-989C-B5CC225DDD68}" srcOrd="0" destOrd="0" presId="urn:microsoft.com/office/officeart/2018/2/layout/IconLabelList"/>
    <dgm:cxn modelId="{5AA2AE86-5E30-42DE-8E2F-B57AB23CB029}" type="presParOf" srcId="{0D57A809-413C-450D-825F-8964BB6FF695}" destId="{8F5A47A7-0CBE-4598-9FBC-679A251FFE4C}" srcOrd="0" destOrd="0" presId="urn:microsoft.com/office/officeart/2018/2/layout/IconLabelList"/>
    <dgm:cxn modelId="{40030C3D-3BFF-48BC-884B-6993B815D604}" type="presParOf" srcId="{8F5A47A7-0CBE-4598-9FBC-679A251FFE4C}" destId="{07DBF2BA-0D1F-4B30-B2B8-2A7C86E33311}" srcOrd="0" destOrd="0" presId="urn:microsoft.com/office/officeart/2018/2/layout/IconLabelList"/>
    <dgm:cxn modelId="{4EEFB8CC-A7F7-447C-B21A-97FE6172345D}" type="presParOf" srcId="{8F5A47A7-0CBE-4598-9FBC-679A251FFE4C}" destId="{D9F826D3-FA33-4EA2-8EC8-DCB49BA1E5E8}" srcOrd="1" destOrd="0" presId="urn:microsoft.com/office/officeart/2018/2/layout/IconLabelList"/>
    <dgm:cxn modelId="{6EE7F798-6F6F-4889-BEAD-0B80BDB0973B}" type="presParOf" srcId="{8F5A47A7-0CBE-4598-9FBC-679A251FFE4C}" destId="{3E01675B-69FD-4C51-8F5F-42AF8F3513C2}" srcOrd="2" destOrd="0" presId="urn:microsoft.com/office/officeart/2018/2/layout/IconLabelList"/>
    <dgm:cxn modelId="{3E9D8D1E-0C1C-4642-B14A-D1ED14773284}" type="presParOf" srcId="{0D57A809-413C-450D-825F-8964BB6FF695}" destId="{40A90ECB-7309-4C3F-9E84-05019EF0CF1B}" srcOrd="1" destOrd="0" presId="urn:microsoft.com/office/officeart/2018/2/layout/IconLabelList"/>
    <dgm:cxn modelId="{EAEA5796-6BAD-4D6F-A2A6-AA617E0B495F}" type="presParOf" srcId="{0D57A809-413C-450D-825F-8964BB6FF695}" destId="{C2C9033E-7E61-4B73-80C8-C62CC7813532}" srcOrd="2" destOrd="0" presId="urn:microsoft.com/office/officeart/2018/2/layout/IconLabelList"/>
    <dgm:cxn modelId="{DBF1F8D3-24D7-441D-A11A-16A8125FD264}" type="presParOf" srcId="{C2C9033E-7E61-4B73-80C8-C62CC7813532}" destId="{1BFD2EF4-2E24-4B02-89C5-693D7C4705FB}" srcOrd="0" destOrd="0" presId="urn:microsoft.com/office/officeart/2018/2/layout/IconLabelList"/>
    <dgm:cxn modelId="{12A76153-5231-4DC8-A3FD-1132FC8C1E5F}" type="presParOf" srcId="{C2C9033E-7E61-4B73-80C8-C62CC7813532}" destId="{2E5D5658-D04B-4FE7-8107-E8764162C008}" srcOrd="1" destOrd="0" presId="urn:microsoft.com/office/officeart/2018/2/layout/IconLabelList"/>
    <dgm:cxn modelId="{E00FF931-3C92-4EDB-94A0-C0458380A499}" type="presParOf" srcId="{C2C9033E-7E61-4B73-80C8-C62CC7813532}" destId="{2F93547F-360A-4334-989C-B5CC225DDD68}" srcOrd="2" destOrd="0" presId="urn:microsoft.com/office/officeart/2018/2/layout/IconLabelList"/>
    <dgm:cxn modelId="{064666B3-1D0F-4A3D-9DE9-8EB8457C85AD}" type="presParOf" srcId="{0D57A809-413C-450D-825F-8964BB6FF695}" destId="{873FEB6F-AFD5-464A-9B3F-E239A43E15B2}" srcOrd="3" destOrd="0" presId="urn:microsoft.com/office/officeart/2018/2/layout/IconLabelList"/>
    <dgm:cxn modelId="{060785C5-9BC5-485D-85EE-CE3B9AA06D3D}" type="presParOf" srcId="{0D57A809-413C-450D-825F-8964BB6FF695}" destId="{D2559069-5B41-4F14-A015-895672773B5C}" srcOrd="4" destOrd="0" presId="urn:microsoft.com/office/officeart/2018/2/layout/IconLabelList"/>
    <dgm:cxn modelId="{CA3A370C-B96D-420A-9F05-28BBC2A14F05}" type="presParOf" srcId="{D2559069-5B41-4F14-A015-895672773B5C}" destId="{B0CF2B06-5B34-40E3-ADD7-2F971AEDD9EC}" srcOrd="0" destOrd="0" presId="urn:microsoft.com/office/officeart/2018/2/layout/IconLabelList"/>
    <dgm:cxn modelId="{6D274F2D-7E2A-4046-968A-3B82D1EC7667}" type="presParOf" srcId="{D2559069-5B41-4F14-A015-895672773B5C}" destId="{39DC8905-4C34-4BEB-B866-259B74EDA8F1}" srcOrd="1" destOrd="0" presId="urn:microsoft.com/office/officeart/2018/2/layout/IconLabelList"/>
    <dgm:cxn modelId="{C584C682-C98C-443E-930F-8B63D4328D64}" type="presParOf" srcId="{D2559069-5B41-4F14-A015-895672773B5C}" destId="{B77DEB68-D5F8-43A5-A40F-FF0D30AC4EB9}"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0EA513-E70F-4285-972B-B569DADCB76C}" type="doc">
      <dgm:prSet loTypeId="urn:microsoft.com/office/officeart/2018/5/layout/IconCircle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FE9DD5B-3D71-406A-8547-33D4C2050C97}">
      <dgm:prSet/>
      <dgm:spPr/>
      <dgm:t>
        <a:bodyPr/>
        <a:lstStyle/>
        <a:p>
          <a:pPr>
            <a:defRPr cap="all"/>
          </a:pPr>
          <a:r>
            <a:rPr lang="en-US" dirty="0"/>
            <a:t>The Solar System is a fascinating and complex system of celestial bodies that orbit the Sun</a:t>
          </a:r>
        </a:p>
      </dgm:t>
    </dgm:pt>
    <dgm:pt modelId="{3F99A0D2-0309-416B-81EA-84547CA562F3}" type="parTrans" cxnId="{C9B1AD2C-B513-43C9-8041-A14FD9135C52}">
      <dgm:prSet/>
      <dgm:spPr/>
      <dgm:t>
        <a:bodyPr/>
        <a:lstStyle/>
        <a:p>
          <a:endParaRPr lang="en-US"/>
        </a:p>
      </dgm:t>
    </dgm:pt>
    <dgm:pt modelId="{3F988F63-54EB-4A8F-B284-D6314B82B9FE}" type="sibTrans" cxnId="{C9B1AD2C-B513-43C9-8041-A14FD9135C52}">
      <dgm:prSet/>
      <dgm:spPr/>
      <dgm:t>
        <a:bodyPr/>
        <a:lstStyle/>
        <a:p>
          <a:endParaRPr lang="en-US"/>
        </a:p>
      </dgm:t>
    </dgm:pt>
    <dgm:pt modelId="{F8B5F0F6-8F3E-4123-BD1D-8195D1C94432}">
      <dgm:prSet/>
      <dgm:spPr/>
      <dgm:t>
        <a:bodyPr/>
        <a:lstStyle/>
        <a:p>
          <a:pPr>
            <a:defRPr cap="all"/>
          </a:pPr>
          <a:r>
            <a:rPr lang="en-US" dirty="0"/>
            <a:t>It is the home of our planet, Earth, and the only place where we know life exists</a:t>
          </a:r>
        </a:p>
      </dgm:t>
    </dgm:pt>
    <dgm:pt modelId="{81CB1A25-06D1-4394-A2DE-D5924A3A93A7}" type="parTrans" cxnId="{1B3D48ED-5533-426D-A4AE-60ECB72F74D2}">
      <dgm:prSet/>
      <dgm:spPr/>
      <dgm:t>
        <a:bodyPr/>
        <a:lstStyle/>
        <a:p>
          <a:endParaRPr lang="en-US"/>
        </a:p>
      </dgm:t>
    </dgm:pt>
    <dgm:pt modelId="{D47B16DD-7D8D-4850-B9A0-5C613DDFF54B}" type="sibTrans" cxnId="{1B3D48ED-5533-426D-A4AE-60ECB72F74D2}">
      <dgm:prSet/>
      <dgm:spPr/>
      <dgm:t>
        <a:bodyPr/>
        <a:lstStyle/>
        <a:p>
          <a:endParaRPr lang="en-US"/>
        </a:p>
      </dgm:t>
    </dgm:pt>
    <dgm:pt modelId="{BC906F7B-54BF-42FD-A322-FD190126DAB3}">
      <dgm:prSet/>
      <dgm:spPr/>
      <dgm:t>
        <a:bodyPr/>
        <a:lstStyle/>
        <a:p>
          <a:pPr>
            <a:defRPr cap="all"/>
          </a:pPr>
          <a:r>
            <a:rPr lang="en-US" dirty="0"/>
            <a:t>The Solar System is also a source of wonder and curiosity, as it reveals the diversity and beauty of nature, and the history and origin of our solar neighborhood</a:t>
          </a:r>
        </a:p>
      </dgm:t>
    </dgm:pt>
    <dgm:pt modelId="{6758FC34-775C-428B-9E62-BD0F445055A7}" type="parTrans" cxnId="{91663EC3-0DB0-48F3-BE3A-F2D4E1890B70}">
      <dgm:prSet/>
      <dgm:spPr/>
      <dgm:t>
        <a:bodyPr/>
        <a:lstStyle/>
        <a:p>
          <a:endParaRPr lang="en-US"/>
        </a:p>
      </dgm:t>
    </dgm:pt>
    <dgm:pt modelId="{47D9569E-C8A4-4974-95DF-5CCB73ED49B0}" type="sibTrans" cxnId="{91663EC3-0DB0-48F3-BE3A-F2D4E1890B70}">
      <dgm:prSet/>
      <dgm:spPr/>
      <dgm:t>
        <a:bodyPr/>
        <a:lstStyle/>
        <a:p>
          <a:endParaRPr lang="en-US"/>
        </a:p>
      </dgm:t>
    </dgm:pt>
    <dgm:pt modelId="{E3B8EB39-E964-41E0-AA0C-AC9E641B67C7}" type="pres">
      <dgm:prSet presAssocID="{630EA513-E70F-4285-972B-B569DADCB76C}" presName="root" presStyleCnt="0">
        <dgm:presLayoutVars>
          <dgm:dir/>
          <dgm:resizeHandles val="exact"/>
        </dgm:presLayoutVars>
      </dgm:prSet>
      <dgm:spPr/>
    </dgm:pt>
    <dgm:pt modelId="{935CC4F4-CCEF-43A7-9144-AC69FADBBC44}" type="pres">
      <dgm:prSet presAssocID="{1FE9DD5B-3D71-406A-8547-33D4C2050C97}" presName="compNode" presStyleCnt="0"/>
      <dgm:spPr/>
    </dgm:pt>
    <dgm:pt modelId="{96AD8DA4-5CDC-4DC9-9588-C545AD4DFEFA}" type="pres">
      <dgm:prSet presAssocID="{1FE9DD5B-3D71-406A-8547-33D4C2050C97}" presName="iconBgRect" presStyleLbl="bgShp" presStyleIdx="0" presStyleCnt="3"/>
      <dgm:spPr/>
    </dgm:pt>
    <dgm:pt modelId="{26E3C195-0ED7-4006-B63E-C2296BCBE229}" type="pres">
      <dgm:prSet presAssocID="{1FE9DD5B-3D71-406A-8547-33D4C2050C9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olar system"/>
        </a:ext>
      </dgm:extLst>
    </dgm:pt>
    <dgm:pt modelId="{E8E84305-C132-4510-A2DC-32FC0A199FE6}" type="pres">
      <dgm:prSet presAssocID="{1FE9DD5B-3D71-406A-8547-33D4C2050C97}" presName="spaceRect" presStyleCnt="0"/>
      <dgm:spPr/>
    </dgm:pt>
    <dgm:pt modelId="{320C7F33-EC49-4DF8-AD97-054A16AE67AB}" type="pres">
      <dgm:prSet presAssocID="{1FE9DD5B-3D71-406A-8547-33D4C2050C97}" presName="textRect" presStyleLbl="revTx" presStyleIdx="0" presStyleCnt="3">
        <dgm:presLayoutVars>
          <dgm:chMax val="1"/>
          <dgm:chPref val="1"/>
        </dgm:presLayoutVars>
      </dgm:prSet>
      <dgm:spPr/>
    </dgm:pt>
    <dgm:pt modelId="{41166095-C5FE-4C06-986F-434CFE54BABC}" type="pres">
      <dgm:prSet presAssocID="{3F988F63-54EB-4A8F-B284-D6314B82B9FE}" presName="sibTrans" presStyleCnt="0"/>
      <dgm:spPr/>
    </dgm:pt>
    <dgm:pt modelId="{D0C8A2A9-4154-4DC3-B576-C49997E5596D}" type="pres">
      <dgm:prSet presAssocID="{F8B5F0F6-8F3E-4123-BD1D-8195D1C94432}" presName="compNode" presStyleCnt="0"/>
      <dgm:spPr/>
    </dgm:pt>
    <dgm:pt modelId="{5B927A3E-40E1-4FE8-9C20-4820023F18A9}" type="pres">
      <dgm:prSet presAssocID="{F8B5F0F6-8F3E-4123-BD1D-8195D1C94432}" presName="iconBgRect" presStyleLbl="bgShp" presStyleIdx="1" presStyleCnt="3"/>
      <dgm:spPr/>
    </dgm:pt>
    <dgm:pt modelId="{8C2FDD2A-7620-4A70-95B2-9B59483E7E98}" type="pres">
      <dgm:prSet presAssocID="{F8B5F0F6-8F3E-4123-BD1D-8195D1C9443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73D1650D-9DC2-41BE-9575-F2080AA2DD51}" type="pres">
      <dgm:prSet presAssocID="{F8B5F0F6-8F3E-4123-BD1D-8195D1C94432}" presName="spaceRect" presStyleCnt="0"/>
      <dgm:spPr/>
    </dgm:pt>
    <dgm:pt modelId="{4428DFF5-8A1B-4276-8F71-D63E5E14F02D}" type="pres">
      <dgm:prSet presAssocID="{F8B5F0F6-8F3E-4123-BD1D-8195D1C94432}" presName="textRect" presStyleLbl="revTx" presStyleIdx="1" presStyleCnt="3">
        <dgm:presLayoutVars>
          <dgm:chMax val="1"/>
          <dgm:chPref val="1"/>
        </dgm:presLayoutVars>
      </dgm:prSet>
      <dgm:spPr/>
    </dgm:pt>
    <dgm:pt modelId="{8A01F6A1-D8CE-495B-B27A-934E5230F277}" type="pres">
      <dgm:prSet presAssocID="{D47B16DD-7D8D-4850-B9A0-5C613DDFF54B}" presName="sibTrans" presStyleCnt="0"/>
      <dgm:spPr/>
    </dgm:pt>
    <dgm:pt modelId="{7280BBB3-881A-4CFA-8F13-57558EE3FA4D}" type="pres">
      <dgm:prSet presAssocID="{BC906F7B-54BF-42FD-A322-FD190126DAB3}" presName="compNode" presStyleCnt="0"/>
      <dgm:spPr/>
    </dgm:pt>
    <dgm:pt modelId="{A3C561FD-5DF4-4E74-A0F6-8962E1F527F2}" type="pres">
      <dgm:prSet presAssocID="{BC906F7B-54BF-42FD-A322-FD190126DAB3}" presName="iconBgRect" presStyleLbl="bgShp" presStyleIdx="2" presStyleCnt="3"/>
      <dgm:spPr/>
    </dgm:pt>
    <dgm:pt modelId="{421702AF-A42A-42E3-90D6-AB2A282E75CB}" type="pres">
      <dgm:prSet presAssocID="{BC906F7B-54BF-42FD-A322-FD190126DAB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nset scene"/>
        </a:ext>
      </dgm:extLst>
    </dgm:pt>
    <dgm:pt modelId="{7A09AAF9-D95F-48A6-9916-01AB90929DB2}" type="pres">
      <dgm:prSet presAssocID="{BC906F7B-54BF-42FD-A322-FD190126DAB3}" presName="spaceRect" presStyleCnt="0"/>
      <dgm:spPr/>
    </dgm:pt>
    <dgm:pt modelId="{DC064C88-FFEF-49DD-8346-83CE649120B5}" type="pres">
      <dgm:prSet presAssocID="{BC906F7B-54BF-42FD-A322-FD190126DAB3}" presName="textRect" presStyleLbl="revTx" presStyleIdx="2" presStyleCnt="3">
        <dgm:presLayoutVars>
          <dgm:chMax val="1"/>
          <dgm:chPref val="1"/>
        </dgm:presLayoutVars>
      </dgm:prSet>
      <dgm:spPr/>
    </dgm:pt>
  </dgm:ptLst>
  <dgm:cxnLst>
    <dgm:cxn modelId="{C9B1AD2C-B513-43C9-8041-A14FD9135C52}" srcId="{630EA513-E70F-4285-972B-B569DADCB76C}" destId="{1FE9DD5B-3D71-406A-8547-33D4C2050C97}" srcOrd="0" destOrd="0" parTransId="{3F99A0D2-0309-416B-81EA-84547CA562F3}" sibTransId="{3F988F63-54EB-4A8F-B284-D6314B82B9FE}"/>
    <dgm:cxn modelId="{0582ED65-42D8-4128-92E2-FCDE53E93002}" type="presOf" srcId="{630EA513-E70F-4285-972B-B569DADCB76C}" destId="{E3B8EB39-E964-41E0-AA0C-AC9E641B67C7}" srcOrd="0" destOrd="0" presId="urn:microsoft.com/office/officeart/2018/5/layout/IconCircleLabelList"/>
    <dgm:cxn modelId="{1719EF7E-6DB5-4C5D-9E77-E0217DE52B87}" type="presOf" srcId="{BC906F7B-54BF-42FD-A322-FD190126DAB3}" destId="{DC064C88-FFEF-49DD-8346-83CE649120B5}" srcOrd="0" destOrd="0" presId="urn:microsoft.com/office/officeart/2018/5/layout/IconCircleLabelList"/>
    <dgm:cxn modelId="{91663EC3-0DB0-48F3-BE3A-F2D4E1890B70}" srcId="{630EA513-E70F-4285-972B-B569DADCB76C}" destId="{BC906F7B-54BF-42FD-A322-FD190126DAB3}" srcOrd="2" destOrd="0" parTransId="{6758FC34-775C-428B-9E62-BD0F445055A7}" sibTransId="{47D9569E-C8A4-4974-95DF-5CCB73ED49B0}"/>
    <dgm:cxn modelId="{AE2DC8D6-1815-4B35-A68E-5FA8FCD3A92F}" type="presOf" srcId="{1FE9DD5B-3D71-406A-8547-33D4C2050C97}" destId="{320C7F33-EC49-4DF8-AD97-054A16AE67AB}" srcOrd="0" destOrd="0" presId="urn:microsoft.com/office/officeart/2018/5/layout/IconCircleLabelList"/>
    <dgm:cxn modelId="{1B3D48ED-5533-426D-A4AE-60ECB72F74D2}" srcId="{630EA513-E70F-4285-972B-B569DADCB76C}" destId="{F8B5F0F6-8F3E-4123-BD1D-8195D1C94432}" srcOrd="1" destOrd="0" parTransId="{81CB1A25-06D1-4394-A2DE-D5924A3A93A7}" sibTransId="{D47B16DD-7D8D-4850-B9A0-5C613DDFF54B}"/>
    <dgm:cxn modelId="{6A5EF7EE-4B2C-44A1-A131-0B5879A16064}" type="presOf" srcId="{F8B5F0F6-8F3E-4123-BD1D-8195D1C94432}" destId="{4428DFF5-8A1B-4276-8F71-D63E5E14F02D}" srcOrd="0" destOrd="0" presId="urn:microsoft.com/office/officeart/2018/5/layout/IconCircleLabelList"/>
    <dgm:cxn modelId="{CB3E2780-CAED-44AA-98D8-CB5C30046E89}" type="presParOf" srcId="{E3B8EB39-E964-41E0-AA0C-AC9E641B67C7}" destId="{935CC4F4-CCEF-43A7-9144-AC69FADBBC44}" srcOrd="0" destOrd="0" presId="urn:microsoft.com/office/officeart/2018/5/layout/IconCircleLabelList"/>
    <dgm:cxn modelId="{4045AFD9-91FC-4986-94E6-91838A39D425}" type="presParOf" srcId="{935CC4F4-CCEF-43A7-9144-AC69FADBBC44}" destId="{96AD8DA4-5CDC-4DC9-9588-C545AD4DFEFA}" srcOrd="0" destOrd="0" presId="urn:microsoft.com/office/officeart/2018/5/layout/IconCircleLabelList"/>
    <dgm:cxn modelId="{5C611047-8581-4AAB-97F2-54AE3385084F}" type="presParOf" srcId="{935CC4F4-CCEF-43A7-9144-AC69FADBBC44}" destId="{26E3C195-0ED7-4006-B63E-C2296BCBE229}" srcOrd="1" destOrd="0" presId="urn:microsoft.com/office/officeart/2018/5/layout/IconCircleLabelList"/>
    <dgm:cxn modelId="{A05535EF-0858-4451-848F-B2180B3B22AB}" type="presParOf" srcId="{935CC4F4-CCEF-43A7-9144-AC69FADBBC44}" destId="{E8E84305-C132-4510-A2DC-32FC0A199FE6}" srcOrd="2" destOrd="0" presId="urn:microsoft.com/office/officeart/2018/5/layout/IconCircleLabelList"/>
    <dgm:cxn modelId="{58A80D6D-A857-462F-ABFA-A18ADE0659F9}" type="presParOf" srcId="{935CC4F4-CCEF-43A7-9144-AC69FADBBC44}" destId="{320C7F33-EC49-4DF8-AD97-054A16AE67AB}" srcOrd="3" destOrd="0" presId="urn:microsoft.com/office/officeart/2018/5/layout/IconCircleLabelList"/>
    <dgm:cxn modelId="{AF190CFD-3D69-4E5A-BB4E-C751C2BE1D23}" type="presParOf" srcId="{E3B8EB39-E964-41E0-AA0C-AC9E641B67C7}" destId="{41166095-C5FE-4C06-986F-434CFE54BABC}" srcOrd="1" destOrd="0" presId="urn:microsoft.com/office/officeart/2018/5/layout/IconCircleLabelList"/>
    <dgm:cxn modelId="{B2059F14-DE69-41BD-AEA6-56084C16A717}" type="presParOf" srcId="{E3B8EB39-E964-41E0-AA0C-AC9E641B67C7}" destId="{D0C8A2A9-4154-4DC3-B576-C49997E5596D}" srcOrd="2" destOrd="0" presId="urn:microsoft.com/office/officeart/2018/5/layout/IconCircleLabelList"/>
    <dgm:cxn modelId="{D74521D4-A047-48AD-89CE-F0BA17F00AC1}" type="presParOf" srcId="{D0C8A2A9-4154-4DC3-B576-C49997E5596D}" destId="{5B927A3E-40E1-4FE8-9C20-4820023F18A9}" srcOrd="0" destOrd="0" presId="urn:microsoft.com/office/officeart/2018/5/layout/IconCircleLabelList"/>
    <dgm:cxn modelId="{79A22A38-9311-4173-83DE-E3287AC49D3E}" type="presParOf" srcId="{D0C8A2A9-4154-4DC3-B576-C49997E5596D}" destId="{8C2FDD2A-7620-4A70-95B2-9B59483E7E98}" srcOrd="1" destOrd="0" presId="urn:microsoft.com/office/officeart/2018/5/layout/IconCircleLabelList"/>
    <dgm:cxn modelId="{BC62AE50-0BFB-4A4F-BBAD-7B229A6DAC4A}" type="presParOf" srcId="{D0C8A2A9-4154-4DC3-B576-C49997E5596D}" destId="{73D1650D-9DC2-41BE-9575-F2080AA2DD51}" srcOrd="2" destOrd="0" presId="urn:microsoft.com/office/officeart/2018/5/layout/IconCircleLabelList"/>
    <dgm:cxn modelId="{D2375188-BDC3-4D2E-8C2E-B3F922047ED9}" type="presParOf" srcId="{D0C8A2A9-4154-4DC3-B576-C49997E5596D}" destId="{4428DFF5-8A1B-4276-8F71-D63E5E14F02D}" srcOrd="3" destOrd="0" presId="urn:microsoft.com/office/officeart/2018/5/layout/IconCircleLabelList"/>
    <dgm:cxn modelId="{D9F244C9-F8E2-4FF4-918E-65AECEEBFC29}" type="presParOf" srcId="{E3B8EB39-E964-41E0-AA0C-AC9E641B67C7}" destId="{8A01F6A1-D8CE-495B-B27A-934E5230F277}" srcOrd="3" destOrd="0" presId="urn:microsoft.com/office/officeart/2018/5/layout/IconCircleLabelList"/>
    <dgm:cxn modelId="{6B9BCD6E-27EF-46AE-8680-3E5FA009A3C6}" type="presParOf" srcId="{E3B8EB39-E964-41E0-AA0C-AC9E641B67C7}" destId="{7280BBB3-881A-4CFA-8F13-57558EE3FA4D}" srcOrd="4" destOrd="0" presId="urn:microsoft.com/office/officeart/2018/5/layout/IconCircleLabelList"/>
    <dgm:cxn modelId="{4C4891B6-2FD0-4E0B-93AC-54D2E39D56B8}" type="presParOf" srcId="{7280BBB3-881A-4CFA-8F13-57558EE3FA4D}" destId="{A3C561FD-5DF4-4E74-A0F6-8962E1F527F2}" srcOrd="0" destOrd="0" presId="urn:microsoft.com/office/officeart/2018/5/layout/IconCircleLabelList"/>
    <dgm:cxn modelId="{82A50DEF-05E9-46A4-AE48-4B998A9ECB3C}" type="presParOf" srcId="{7280BBB3-881A-4CFA-8F13-57558EE3FA4D}" destId="{421702AF-A42A-42E3-90D6-AB2A282E75CB}" srcOrd="1" destOrd="0" presId="urn:microsoft.com/office/officeart/2018/5/layout/IconCircleLabelList"/>
    <dgm:cxn modelId="{8AA1E688-6B78-487A-9F13-EA167AE4C840}" type="presParOf" srcId="{7280BBB3-881A-4CFA-8F13-57558EE3FA4D}" destId="{7A09AAF9-D95F-48A6-9916-01AB90929DB2}" srcOrd="2" destOrd="0" presId="urn:microsoft.com/office/officeart/2018/5/layout/IconCircleLabelList"/>
    <dgm:cxn modelId="{9EF6038F-54A4-4E2E-AE5D-17FF2EF55E85}" type="presParOf" srcId="{7280BBB3-881A-4CFA-8F13-57558EE3FA4D}" destId="{DC064C88-FFEF-49DD-8346-83CE649120B5}"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2B213-B488-4399-B5B0-76033E6CF214}">
      <dsp:nvSpPr>
        <dsp:cNvPr id="0" name=""/>
        <dsp:cNvSpPr/>
      </dsp:nvSpPr>
      <dsp:spPr>
        <a:xfrm>
          <a:off x="0" y="0"/>
          <a:ext cx="8046720" cy="82739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a:latin typeface="Bembo" panose="020F0302020204030204"/>
            </a:rPr>
            <a:t>Introduction</a:t>
          </a:r>
        </a:p>
      </dsp:txBody>
      <dsp:txXfrm>
        <a:off x="24234" y="24234"/>
        <a:ext cx="7083979" cy="778928"/>
      </dsp:txXfrm>
    </dsp:sp>
    <dsp:sp modelId="{9E39A189-A39C-4FDF-9BD0-2AA029DE5619}">
      <dsp:nvSpPr>
        <dsp:cNvPr id="0" name=""/>
        <dsp:cNvSpPr/>
      </dsp:nvSpPr>
      <dsp:spPr>
        <a:xfrm>
          <a:off x="673912" y="977831"/>
          <a:ext cx="8046720" cy="82739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latin typeface="Bembo" panose="020F0302020204030204"/>
            </a:rPr>
            <a:t>Size and Structure</a:t>
          </a:r>
          <a:endParaRPr lang="en-US" sz="3600" kern="1200" dirty="0"/>
        </a:p>
      </dsp:txBody>
      <dsp:txXfrm>
        <a:off x="698146" y="1002065"/>
        <a:ext cx="6786531" cy="778928"/>
      </dsp:txXfrm>
    </dsp:sp>
    <dsp:sp modelId="{CD2C1921-5ADC-4EEF-A8A2-24D2012159D4}">
      <dsp:nvSpPr>
        <dsp:cNvPr id="0" name=""/>
        <dsp:cNvSpPr/>
      </dsp:nvSpPr>
      <dsp:spPr>
        <a:xfrm>
          <a:off x="1337767" y="1955663"/>
          <a:ext cx="8046720" cy="82739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latin typeface="Bembo" panose="020F0302020204030204"/>
            </a:rPr>
            <a:t>Composition and History</a:t>
          </a:r>
        </a:p>
      </dsp:txBody>
      <dsp:txXfrm>
        <a:off x="1362001" y="1979897"/>
        <a:ext cx="6796590" cy="778928"/>
      </dsp:txXfrm>
    </dsp:sp>
    <dsp:sp modelId="{951493C5-0D0E-46B5-9BB3-81DF11EC4B3F}">
      <dsp:nvSpPr>
        <dsp:cNvPr id="0" name=""/>
        <dsp:cNvSpPr/>
      </dsp:nvSpPr>
      <dsp:spPr>
        <a:xfrm>
          <a:off x="2011680" y="2933494"/>
          <a:ext cx="8046720" cy="827396"/>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Bembo" panose="020F0302020204030204"/>
            </a:rPr>
            <a:t>Conclusion</a:t>
          </a:r>
        </a:p>
      </dsp:txBody>
      <dsp:txXfrm>
        <a:off x="2035914" y="2957728"/>
        <a:ext cx="6786531" cy="778928"/>
      </dsp:txXfrm>
    </dsp:sp>
    <dsp:sp modelId="{FE679AB1-139C-4213-A4CC-5E1B9BF3B000}">
      <dsp:nvSpPr>
        <dsp:cNvPr id="0" name=""/>
        <dsp:cNvSpPr/>
      </dsp:nvSpPr>
      <dsp:spPr>
        <a:xfrm>
          <a:off x="7508912" y="633710"/>
          <a:ext cx="537807" cy="537807"/>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629919" y="633710"/>
        <a:ext cx="295793" cy="404700"/>
      </dsp:txXfrm>
    </dsp:sp>
    <dsp:sp modelId="{77B7C39F-7CC2-4373-9E00-BBB7B38DF117}">
      <dsp:nvSpPr>
        <dsp:cNvPr id="0" name=""/>
        <dsp:cNvSpPr/>
      </dsp:nvSpPr>
      <dsp:spPr>
        <a:xfrm>
          <a:off x="8182825" y="1611541"/>
          <a:ext cx="537807" cy="537807"/>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03832" y="1611541"/>
        <a:ext cx="295793" cy="404700"/>
      </dsp:txXfrm>
    </dsp:sp>
    <dsp:sp modelId="{22F88F3C-69BC-4FE2-B88B-E14176E6E913}">
      <dsp:nvSpPr>
        <dsp:cNvPr id="0" name=""/>
        <dsp:cNvSpPr/>
      </dsp:nvSpPr>
      <dsp:spPr>
        <a:xfrm>
          <a:off x="8846679" y="2589373"/>
          <a:ext cx="537807" cy="537807"/>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967686" y="2589373"/>
        <a:ext cx="295793" cy="404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BF2BA-0D1F-4B30-B2B8-2A7C86E33311}">
      <dsp:nvSpPr>
        <dsp:cNvPr id="0" name=""/>
        <dsp:cNvSpPr/>
      </dsp:nvSpPr>
      <dsp:spPr>
        <a:xfrm>
          <a:off x="674121" y="86466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01675B-69FD-4C51-8F5F-42AF8F3513C2}">
      <dsp:nvSpPr>
        <dsp:cNvPr id="0" name=""/>
        <dsp:cNvSpPr/>
      </dsp:nvSpPr>
      <dsp:spPr>
        <a:xfrm>
          <a:off x="179120" y="1979573"/>
          <a:ext cx="1800000" cy="916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The Solar System is the name given to the group of planets, moons, asteroids, comets, and other celestial bodies that orbit the Sun</a:t>
          </a:r>
        </a:p>
      </dsp:txBody>
      <dsp:txXfrm>
        <a:off x="179120" y="1979573"/>
        <a:ext cx="1800000" cy="916655"/>
      </dsp:txXfrm>
    </dsp:sp>
    <dsp:sp modelId="{1BFD2EF4-2E24-4B02-89C5-693D7C4705FB}">
      <dsp:nvSpPr>
        <dsp:cNvPr id="0" name=""/>
        <dsp:cNvSpPr/>
      </dsp:nvSpPr>
      <dsp:spPr>
        <a:xfrm>
          <a:off x="2789121" y="86466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93547F-360A-4334-989C-B5CC225DDD68}">
      <dsp:nvSpPr>
        <dsp:cNvPr id="0" name=""/>
        <dsp:cNvSpPr/>
      </dsp:nvSpPr>
      <dsp:spPr>
        <a:xfrm>
          <a:off x="2294121" y="1979573"/>
          <a:ext cx="1800000" cy="916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The Solar System is estimated to be about 4.6 billion years old, and it is constantly changing due to the gravitational interactions among its members</a:t>
          </a:r>
        </a:p>
      </dsp:txBody>
      <dsp:txXfrm>
        <a:off x="2294121" y="1979573"/>
        <a:ext cx="1800000" cy="916655"/>
      </dsp:txXfrm>
    </dsp:sp>
    <dsp:sp modelId="{B0CF2B06-5B34-40E3-ADD7-2F971AEDD9EC}">
      <dsp:nvSpPr>
        <dsp:cNvPr id="0" name=""/>
        <dsp:cNvSpPr/>
      </dsp:nvSpPr>
      <dsp:spPr>
        <a:xfrm>
          <a:off x="4904121" y="86466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7DEB68-D5F8-43A5-A40F-FF0D30AC4EB9}">
      <dsp:nvSpPr>
        <dsp:cNvPr id="0" name=""/>
        <dsp:cNvSpPr/>
      </dsp:nvSpPr>
      <dsp:spPr>
        <a:xfrm>
          <a:off x="4409121" y="1979573"/>
          <a:ext cx="1800000" cy="916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In this essay, we will explore some of the main features and facts about the Solar System, such as its size, structure, composition, and history</a:t>
          </a:r>
        </a:p>
      </dsp:txBody>
      <dsp:txXfrm>
        <a:off x="4409121" y="1979573"/>
        <a:ext cx="1800000" cy="916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D8DA4-5CDC-4DC9-9588-C545AD4DFEFA}">
      <dsp:nvSpPr>
        <dsp:cNvPr id="0" name=""/>
        <dsp:cNvSpPr/>
      </dsp:nvSpPr>
      <dsp:spPr>
        <a:xfrm>
          <a:off x="616949" y="305445"/>
          <a:ext cx="1818562" cy="18185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E3C195-0ED7-4006-B63E-C2296BCBE229}">
      <dsp:nvSpPr>
        <dsp:cNvPr id="0" name=""/>
        <dsp:cNvSpPr/>
      </dsp:nvSpPr>
      <dsp:spPr>
        <a:xfrm>
          <a:off x="1004512" y="693007"/>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0C7F33-EC49-4DF8-AD97-054A16AE67AB}">
      <dsp:nvSpPr>
        <dsp:cNvPr id="0" name=""/>
        <dsp:cNvSpPr/>
      </dsp:nvSpPr>
      <dsp:spPr>
        <a:xfrm>
          <a:off x="35606" y="2690445"/>
          <a:ext cx="298125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The Solar System is a fascinating and complex system of celestial bodies that orbit the Sun</a:t>
          </a:r>
        </a:p>
      </dsp:txBody>
      <dsp:txXfrm>
        <a:off x="35606" y="2690445"/>
        <a:ext cx="2981250" cy="765000"/>
      </dsp:txXfrm>
    </dsp:sp>
    <dsp:sp modelId="{5B927A3E-40E1-4FE8-9C20-4820023F18A9}">
      <dsp:nvSpPr>
        <dsp:cNvPr id="0" name=""/>
        <dsp:cNvSpPr/>
      </dsp:nvSpPr>
      <dsp:spPr>
        <a:xfrm>
          <a:off x="4119918" y="305445"/>
          <a:ext cx="1818562" cy="18185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2FDD2A-7620-4A70-95B2-9B59483E7E98}">
      <dsp:nvSpPr>
        <dsp:cNvPr id="0" name=""/>
        <dsp:cNvSpPr/>
      </dsp:nvSpPr>
      <dsp:spPr>
        <a:xfrm>
          <a:off x="4507481" y="693007"/>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28DFF5-8A1B-4276-8F71-D63E5E14F02D}">
      <dsp:nvSpPr>
        <dsp:cNvPr id="0" name=""/>
        <dsp:cNvSpPr/>
      </dsp:nvSpPr>
      <dsp:spPr>
        <a:xfrm>
          <a:off x="3538574" y="2690445"/>
          <a:ext cx="298125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It is the home of our planet, Earth, and the only place where we know life exists</a:t>
          </a:r>
        </a:p>
      </dsp:txBody>
      <dsp:txXfrm>
        <a:off x="3538574" y="2690445"/>
        <a:ext cx="2981250" cy="765000"/>
      </dsp:txXfrm>
    </dsp:sp>
    <dsp:sp modelId="{A3C561FD-5DF4-4E74-A0F6-8962E1F527F2}">
      <dsp:nvSpPr>
        <dsp:cNvPr id="0" name=""/>
        <dsp:cNvSpPr/>
      </dsp:nvSpPr>
      <dsp:spPr>
        <a:xfrm>
          <a:off x="7622887" y="305445"/>
          <a:ext cx="1818562" cy="18185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1702AF-A42A-42E3-90D6-AB2A282E75CB}">
      <dsp:nvSpPr>
        <dsp:cNvPr id="0" name=""/>
        <dsp:cNvSpPr/>
      </dsp:nvSpPr>
      <dsp:spPr>
        <a:xfrm>
          <a:off x="8010450" y="693007"/>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064C88-FFEF-49DD-8346-83CE649120B5}">
      <dsp:nvSpPr>
        <dsp:cNvPr id="0" name=""/>
        <dsp:cNvSpPr/>
      </dsp:nvSpPr>
      <dsp:spPr>
        <a:xfrm>
          <a:off x="7041543" y="2690445"/>
          <a:ext cx="298125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The Solar System is also a source of wonder and curiosity, as it reveals the diversity and beauty of nature, and the history and origin of our solar neighborhood</a:t>
          </a:r>
        </a:p>
      </dsp:txBody>
      <dsp:txXfrm>
        <a:off x="7041543" y="2690445"/>
        <a:ext cx="2981250" cy="7650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98FFC-A48C-4044-8A58-8D3203C3333C}" type="datetimeFigureOut">
              <a:t>3/21/2024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21BD6-178D-4FBB-BEE4-7817B3E4DA0D}" type="slidenum">
              <a:t>‹#›</a:t>
            </a:fld>
            <a:endParaRPr lang="en-US"/>
          </a:p>
        </p:txBody>
      </p:sp>
    </p:spTree>
    <p:extLst>
      <p:ext uri="{BB962C8B-B14F-4D97-AF65-F5344CB8AC3E}">
        <p14:creationId xmlns:p14="http://schemas.microsoft.com/office/powerpoint/2010/main" val="4236240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r>
              <a:rPr lang="en-US" b="0" i="0" dirty="0">
                <a:solidFill>
                  <a:srgbClr val="0D0D0D"/>
                </a:solidFill>
                <a:effectLst/>
                <a:latin typeface="Söhne"/>
              </a:rPr>
              <a:t>e're diving into "The Solar System: A Brief Overview." We'll start by introducing the wonders of our cosmic neighborhood, then explore its size, structure, composition, and captivating history. Join us as we unravel the mysteries and marvels of our celestial playground!</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77421BD6-178D-4FBB-BEE4-7817B3E4DA0D}" type="slidenum">
              <a:t>1</a:t>
            </a:fld>
            <a:endParaRPr lang="en-US"/>
          </a:p>
        </p:txBody>
      </p:sp>
    </p:spTree>
    <p:extLst>
      <p:ext uri="{BB962C8B-B14F-4D97-AF65-F5344CB8AC3E}">
        <p14:creationId xmlns:p14="http://schemas.microsoft.com/office/powerpoint/2010/main" val="145199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We'll begin with an introduction to provide context and set the stage for our discussion. Following that, we'll delve into an exploration of our size and structure, examining how our organization is organized and operates. Next, we'll explore our composition and history, highlighting key milestones and the evolution of our organization over time. Finally, we'll conclude our presentation by summarizing key points and highlighting the significance of our collective journey. Let's proceed with an insightful exploration of our organization's story and identity.</a:t>
            </a:r>
            <a:br>
              <a:rPr lang="en-US" b="0" i="0" dirty="0">
                <a:solidFill>
                  <a:srgbClr val="000000"/>
                </a:solidFill>
                <a:effectLst/>
                <a:latin typeface="Inter"/>
              </a:rPr>
            </a:br>
            <a:endParaRPr lang="en-US" b="0" i="0" dirty="0">
              <a:solidFill>
                <a:srgbClr val="0D0D0D"/>
              </a:solidFill>
              <a:effectLst/>
              <a:latin typeface="Söhne"/>
            </a:endParaRPr>
          </a:p>
          <a:p>
            <a:r>
              <a:rPr lang="en-US" b="0" i="0" dirty="0">
                <a:solidFill>
                  <a:srgbClr val="0D0D0D"/>
                </a:solidFill>
                <a:effectLst/>
                <a:latin typeface="Söhne"/>
              </a:rPr>
              <a:t>Original Content: </a:t>
            </a:r>
            <a:br>
              <a:rPr lang="en-US" b="0" i="0" dirty="0">
                <a:solidFill>
                  <a:srgbClr val="0D0D0D"/>
                </a:solidFill>
                <a:effectLst/>
                <a:latin typeface="Söhne"/>
              </a:rPr>
            </a:br>
            <a:r>
              <a:rPr lang="en-US" b="0" i="0" dirty="0">
                <a:solidFill>
                  <a:srgbClr val="0D0D0D"/>
                </a:solidFill>
                <a:effectLst/>
                <a:latin typeface="Söhne"/>
              </a:rPr>
              <a:t>Agenda</a:t>
            </a:r>
            <a:br>
              <a:rPr lang="en-US" b="0" i="0" dirty="0">
                <a:solidFill>
                  <a:srgbClr val="0D0D0D"/>
                </a:solidFill>
                <a:effectLst/>
                <a:latin typeface="Söhne"/>
              </a:rPr>
            </a:br>
            <a:r>
              <a:rPr lang="en-US" b="0" i="0" dirty="0">
                <a:solidFill>
                  <a:srgbClr val="0D0D0D"/>
                </a:solidFill>
                <a:effectLst/>
                <a:latin typeface="Söhne"/>
              </a:rPr>
              <a:t>*Introduction </a:t>
            </a:r>
            <a:br>
              <a:rPr lang="en-US" b="0" i="0" dirty="0">
                <a:solidFill>
                  <a:srgbClr val="0D0D0D"/>
                </a:solidFill>
                <a:effectLst/>
                <a:latin typeface="Söhne"/>
              </a:rPr>
            </a:br>
            <a:r>
              <a:rPr lang="en-US" b="0" i="0" dirty="0">
                <a:solidFill>
                  <a:srgbClr val="0D0D0D"/>
                </a:solidFill>
                <a:effectLst/>
                <a:latin typeface="Söhne"/>
              </a:rPr>
              <a:t>*Size and Structure </a:t>
            </a:r>
          </a:p>
          <a:p>
            <a:r>
              <a:rPr lang="en-US" b="0" i="0" dirty="0">
                <a:solidFill>
                  <a:srgbClr val="0D0D0D"/>
                </a:solidFill>
                <a:effectLst/>
                <a:latin typeface="Söhne"/>
              </a:rPr>
              <a:t>*Composition and History </a:t>
            </a:r>
          </a:p>
          <a:p>
            <a:r>
              <a:rPr lang="en-US" b="0" i="0" dirty="0">
                <a:solidFill>
                  <a:srgbClr val="0D0D0D"/>
                </a:solidFill>
                <a:effectLst/>
                <a:latin typeface="Söhne"/>
              </a:rPr>
              <a:t>*Conclusion</a:t>
            </a:r>
            <a:endParaRPr lang="en-PH" dirty="0"/>
          </a:p>
        </p:txBody>
      </p:sp>
      <p:sp>
        <p:nvSpPr>
          <p:cNvPr id="4" name="Slide Number Placeholder 3"/>
          <p:cNvSpPr>
            <a:spLocks noGrp="1"/>
          </p:cNvSpPr>
          <p:nvPr>
            <p:ph type="sldNum" sz="quarter" idx="5"/>
          </p:nvPr>
        </p:nvSpPr>
        <p:spPr/>
        <p:txBody>
          <a:bodyPr/>
          <a:lstStyle/>
          <a:p>
            <a:fld id="{77421BD6-178D-4FBB-BEE4-7817B3E4DA0D}" type="slidenum">
              <a:rPr lang="en-PH" smtClean="0"/>
              <a:t>2</a:t>
            </a:fld>
            <a:endParaRPr lang="en-PH"/>
          </a:p>
        </p:txBody>
      </p:sp>
    </p:spTree>
    <p:extLst>
      <p:ext uri="{BB962C8B-B14F-4D97-AF65-F5344CB8AC3E}">
        <p14:creationId xmlns:p14="http://schemas.microsoft.com/office/powerpoint/2010/main" val="3930997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In this introduction, we embark on an exploration of the Solar System, a vast cosmic ensemble comprising planets, moons, asteroids, comets, and other celestial entities orbiting the Sun. Estimated to have formed around 4.6 billion years ago, the Solar System remains in a perpetual state of flux, shaped by gravitational forces exerted among its constituents. Throughout our discussion, we will navigate through essential facets of the Solar System, including its dimensions, structure, elemental makeup, and evolutionary history.</a:t>
            </a:r>
          </a:p>
          <a:p>
            <a:br>
              <a:rPr lang="en-US" b="0" i="0" dirty="0">
                <a:effectLst/>
                <a:latin typeface="Söhne"/>
              </a:rPr>
            </a:br>
            <a:r>
              <a:rPr lang="en-US" b="0" i="0" dirty="0">
                <a:effectLst/>
                <a:latin typeface="Söhne"/>
              </a:rPr>
              <a:t>Original Content: </a:t>
            </a:r>
            <a:r>
              <a:rPr lang="en-US" sz="1800" b="0" i="0" u="none" strike="noStrike" dirty="0">
                <a:solidFill>
                  <a:srgbClr val="000000"/>
                </a:solidFill>
                <a:effectLst/>
                <a:latin typeface="Aptos" panose="020B0004020202020204" pitchFamily="34" charset="0"/>
              </a:rPr>
              <a:t>The Solar System is the name given to the group of planets, moons, asteroids, comets, and other celestial bodies that orbit the Sun. The Sun is the star at the center of the Solar System, and it provides most of the light and heat that sustains life on Earth. The Solar System is estimated to be about 4.6 billion years old, and it is constantly changing due to the gravitational interactions among its members. In this essay, we will explore some of the main features and facts about the Solar System, such as its size, structure, composition, and history.</a:t>
            </a:r>
            <a:endParaRPr lang="en-PH" dirty="0"/>
          </a:p>
        </p:txBody>
      </p:sp>
      <p:sp>
        <p:nvSpPr>
          <p:cNvPr id="4" name="Slide Number Placeholder 3"/>
          <p:cNvSpPr>
            <a:spLocks noGrp="1"/>
          </p:cNvSpPr>
          <p:nvPr>
            <p:ph type="sldNum" sz="quarter" idx="5"/>
          </p:nvPr>
        </p:nvSpPr>
        <p:spPr/>
        <p:txBody>
          <a:bodyPr/>
          <a:lstStyle/>
          <a:p>
            <a:fld id="{77421BD6-178D-4FBB-BEE4-7817B3E4DA0D}" type="slidenum">
              <a:rPr lang="en-PH" smtClean="0"/>
              <a:t>3</a:t>
            </a:fld>
            <a:endParaRPr lang="en-PH"/>
          </a:p>
        </p:txBody>
      </p:sp>
    </p:spTree>
    <p:extLst>
      <p:ext uri="{BB962C8B-B14F-4D97-AF65-F5344CB8AC3E}">
        <p14:creationId xmlns:p14="http://schemas.microsoft.com/office/powerpoint/2010/main" val="11635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In understanding the size and structure of our solar system, we find a fascinating dichotomy. Divided into two regions, the inner and outer solar system, it forms a flat, disk-shaped expanse. The inner solar system hosts the four rocky planets - Mercury, Venus, Earth, and Mars - alongside the asteroid belt, a constellation of countless small, irregular bodies. Meanwhile, the outer solar system boasts the majestic gas giants - Jupiter, Saturn, Uranus, and Neptune - as well as the Kuiper belt, a parallel ring of icy bodies stretching beyond Neptune's realm. This dual arrangement offers insight into the diverse composition and dynamic nature of our celestial home.</a:t>
            </a:r>
          </a:p>
          <a:p>
            <a:br>
              <a:rPr lang="en-US" b="0" i="0" dirty="0">
                <a:solidFill>
                  <a:srgbClr val="000000"/>
                </a:solidFill>
                <a:effectLst/>
                <a:latin typeface="Inter"/>
              </a:rPr>
            </a:br>
            <a:r>
              <a:rPr lang="en-US" dirty="0"/>
              <a:t>Original Content: The Solar System is roughly flat and disk-shaped, and it is divided into two regions: the inner Solar System and the outer Solar System</a:t>
            </a:r>
          </a:p>
          <a:p>
            <a:pPr lvl="0"/>
            <a:r>
              <a:rPr lang="en-US" dirty="0"/>
              <a:t>The inner Solar System consists of the four rocky planets: Mercury, Venus, Earth, and Mars, and the asteroid belt, which is a ring of thousands of small, irregular bodies</a:t>
            </a:r>
          </a:p>
          <a:p>
            <a:pPr lvl="0"/>
            <a:r>
              <a:rPr lang="en-US" dirty="0"/>
              <a:t>The outer Solar System consists of the four gas giant planets: Jupiter, Saturn, Uranus, and Neptune, and the Kuiper belt, which is a similar ring of icy bodies beyond Neptune</a:t>
            </a:r>
          </a:p>
          <a:p>
            <a:endParaRPr lang="en-PH" dirty="0"/>
          </a:p>
        </p:txBody>
      </p:sp>
      <p:sp>
        <p:nvSpPr>
          <p:cNvPr id="4" name="Slide Number Placeholder 3"/>
          <p:cNvSpPr>
            <a:spLocks noGrp="1"/>
          </p:cNvSpPr>
          <p:nvPr>
            <p:ph type="sldNum" sz="quarter" idx="5"/>
          </p:nvPr>
        </p:nvSpPr>
        <p:spPr/>
        <p:txBody>
          <a:bodyPr/>
          <a:lstStyle/>
          <a:p>
            <a:fld id="{77421BD6-178D-4FBB-BEE4-7817B3E4DA0D}" type="slidenum">
              <a:rPr lang="en-PH" smtClean="0"/>
              <a:t>4</a:t>
            </a:fld>
            <a:endParaRPr lang="en-PH"/>
          </a:p>
        </p:txBody>
      </p:sp>
    </p:spTree>
    <p:extLst>
      <p:ext uri="{BB962C8B-B14F-4D97-AF65-F5344CB8AC3E}">
        <p14:creationId xmlns:p14="http://schemas.microsoft.com/office/powerpoint/2010/main" val="1152426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Exploring the composition and rich history of our solar system unveils a tapestry of diverse materials and celestial phenomena. Comprised of metals, rocks, gases, ices, and dust, our solar system showcases a remarkable array of elements. Furthermore, the moons of our planets exhibit staggering diversity, ranging from petite, rocky bodies to expansive, icy worlds teeming with geological activity and atmospheres. Additionally, our cosmic neighborhood is adorned with numerous smaller objects, including asteroids, comets, and meteoroids, which serve as poignant remnants of the tumultuous planet formation process. Together, these elements weave a narrative of cosmic evolution and intrigue within our solar system's captivating history.</a:t>
            </a:r>
            <a:br>
              <a:rPr lang="en-US" b="0" i="0" dirty="0">
                <a:solidFill>
                  <a:srgbClr val="000000"/>
                </a:solidFill>
                <a:effectLst/>
                <a:latin typeface="Inter"/>
              </a:rPr>
            </a:br>
            <a:endParaRPr lang="en-US" dirty="0"/>
          </a:p>
          <a:p>
            <a:r>
              <a:rPr lang="en-US" dirty="0"/>
              <a:t>Original Content:</a:t>
            </a:r>
            <a:br>
              <a:rPr lang="en-US" dirty="0"/>
            </a:br>
            <a:r>
              <a:rPr lang="en-US" dirty="0"/>
              <a:t>Composition and History </a:t>
            </a:r>
          </a:p>
          <a:p>
            <a:r>
              <a:rPr lang="en-US" dirty="0"/>
              <a:t>The Solar System is composed of various types of materials, such as metals, rocks, gases, ices, and dust</a:t>
            </a:r>
          </a:p>
          <a:p>
            <a:r>
              <a:rPr lang="en-US" dirty="0"/>
              <a:t>The moons of the planets are also diverse, ranging from small, rocky bodies to large, icy worlds with geologic activity and atmospheres</a:t>
            </a:r>
          </a:p>
          <a:p>
            <a:r>
              <a:rPr lang="en-US" dirty="0"/>
              <a:t>The Solar System also has many smaller objects, such as asteroids, comets, and meteoroids, which are remnants of the planet formation process</a:t>
            </a:r>
          </a:p>
          <a:p>
            <a:endParaRPr lang="en-PH" dirty="0"/>
          </a:p>
        </p:txBody>
      </p:sp>
      <p:sp>
        <p:nvSpPr>
          <p:cNvPr id="4" name="Slide Number Placeholder 3"/>
          <p:cNvSpPr>
            <a:spLocks noGrp="1"/>
          </p:cNvSpPr>
          <p:nvPr>
            <p:ph type="sldNum" sz="quarter" idx="5"/>
          </p:nvPr>
        </p:nvSpPr>
        <p:spPr/>
        <p:txBody>
          <a:bodyPr/>
          <a:lstStyle/>
          <a:p>
            <a:fld id="{77421BD6-178D-4FBB-BEE4-7817B3E4DA0D}" type="slidenum">
              <a:rPr lang="en-PH" smtClean="0"/>
              <a:t>5</a:t>
            </a:fld>
            <a:endParaRPr lang="en-PH"/>
          </a:p>
        </p:txBody>
      </p:sp>
    </p:spTree>
    <p:extLst>
      <p:ext uri="{BB962C8B-B14F-4D97-AF65-F5344CB8AC3E}">
        <p14:creationId xmlns:p14="http://schemas.microsoft.com/office/powerpoint/2010/main" val="3453341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In conclusion, our exploration of the solar system unveils a captivating tapestry of celestial wonders. Serving as the stage for our planet Earth and the only known harbor of life, the solar system embodies a profound significance in our cosmic journey. As we gaze upon its myriad celestial bodies orbiting the Sun, we're reminded of the boundless diversity and awe-inspiring beauty of nature. Moreover, the solar system acts as a profound window into the origins and history of our cosmic neighborhood, evoking wonder and curiosity in all who contemplate its mysteries. Truly, the solar system stands as a testament to the majesty and complexity of the universe, inviting us to continue our quest for understanding and exploration.</a:t>
            </a:r>
          </a:p>
          <a:p>
            <a:endParaRPr lang="en-US" dirty="0"/>
          </a:p>
          <a:p>
            <a:r>
              <a:rPr lang="en-US" dirty="0"/>
              <a:t>Original Content: </a:t>
            </a:r>
            <a:br>
              <a:rPr lang="en-US" dirty="0"/>
            </a:br>
            <a:r>
              <a:rPr lang="en-US" dirty="0"/>
              <a:t>Conclusion</a:t>
            </a:r>
            <a:br>
              <a:rPr lang="en-US" dirty="0"/>
            </a:br>
            <a:r>
              <a:rPr lang="en-US" dirty="0"/>
              <a:t>The Solar System is a fascinating and complex system of celestial bodies that orbit the Sun</a:t>
            </a:r>
          </a:p>
          <a:p>
            <a:r>
              <a:rPr lang="en-US" dirty="0"/>
              <a:t>It is the home of our planet, Earth, and the only place where we know life exists</a:t>
            </a:r>
          </a:p>
          <a:p>
            <a:r>
              <a:rPr lang="en-US" dirty="0"/>
              <a:t>The Solar System is also a source of wonder and curiosity, as it reveals the diversity and beauty of nature, and the history and origin of our solar neighborhood</a:t>
            </a:r>
            <a:endParaRPr lang="en-PH" dirty="0"/>
          </a:p>
        </p:txBody>
      </p:sp>
      <p:sp>
        <p:nvSpPr>
          <p:cNvPr id="4" name="Slide Number Placeholder 3"/>
          <p:cNvSpPr>
            <a:spLocks noGrp="1"/>
          </p:cNvSpPr>
          <p:nvPr>
            <p:ph type="sldNum" sz="quarter" idx="5"/>
          </p:nvPr>
        </p:nvSpPr>
        <p:spPr/>
        <p:txBody>
          <a:bodyPr/>
          <a:lstStyle/>
          <a:p>
            <a:fld id="{77421BD6-178D-4FBB-BEE4-7817B3E4DA0D}" type="slidenum">
              <a:rPr lang="en-PH" smtClean="0"/>
              <a:t>6</a:t>
            </a:fld>
            <a:endParaRPr lang="en-PH"/>
          </a:p>
        </p:txBody>
      </p:sp>
    </p:spTree>
    <p:extLst>
      <p:ext uri="{BB962C8B-B14F-4D97-AF65-F5344CB8AC3E}">
        <p14:creationId xmlns:p14="http://schemas.microsoft.com/office/powerpoint/2010/main" val="1350600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3/21/2024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44810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3/21/2024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0633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3/21/2024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2243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3/21/2024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5666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3/21/2024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9818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3/21/2024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3800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3/21/2024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883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3/21/2024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096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3/21/2024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9085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3/21/2024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9282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3/21/2024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87815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3/21/2024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672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55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289754" y="639097"/>
            <a:ext cx="6253317" cy="3686015"/>
          </a:xfrm>
        </p:spPr>
        <p:txBody>
          <a:bodyPr>
            <a:normAutofit/>
          </a:bodyPr>
          <a:lstStyle/>
          <a:p>
            <a:r>
              <a:rPr lang="en-US" sz="7400" dirty="0"/>
              <a:t>The Solar System: A Brief Overview</a:t>
            </a:r>
          </a:p>
        </p:txBody>
      </p:sp>
      <p:pic>
        <p:nvPicPr>
          <p:cNvPr id="3" name="Picture 2">
            <a:extLst>
              <a:ext uri="{FF2B5EF4-FFF2-40B4-BE49-F238E27FC236}">
                <a16:creationId xmlns:a16="http://schemas.microsoft.com/office/drawing/2014/main" id="{14D1E969-B2F5-A73A-6E13-6AEA4A3AD4D7}"/>
              </a:ext>
            </a:extLst>
          </p:cNvPr>
          <p:cNvPicPr>
            <a:picLocks noChangeAspect="1"/>
          </p:cNvPicPr>
          <p:nvPr/>
        </p:nvPicPr>
        <p:blipFill rotWithShape="1">
          <a:blip r:embed="rId3"/>
          <a:srcRect l="29395" r="16289" b="-4"/>
          <a:stretch/>
        </p:blipFill>
        <p:spPr>
          <a:xfrm>
            <a:off x="-1" y="2"/>
            <a:ext cx="4635315" cy="6400798"/>
          </a:xfrm>
          <a:prstGeom prst="rect">
            <a:avLst/>
          </a:prstGeom>
        </p:spPr>
      </p:pic>
      <p:cxnSp>
        <p:nvCxnSpPr>
          <p:cNvPr id="11" name="!!Straight Connector">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0A5E7FB-1FB5-4C57-9C8C-70E550767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6466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0" name="Rectangle 279">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5" name="Picture 274" descr="Planet Free Stock Photo - Public Domain Pictures">
            <a:extLst>
              <a:ext uri="{FF2B5EF4-FFF2-40B4-BE49-F238E27FC236}">
                <a16:creationId xmlns:a16="http://schemas.microsoft.com/office/drawing/2014/main" id="{A93053E2-4BCC-77D1-6E66-6B47D8CC0D20}"/>
              </a:ext>
            </a:extLst>
          </p:cNvPr>
          <p:cNvPicPr>
            <a:picLocks noChangeAspect="1"/>
          </p:cNvPicPr>
          <p:nvPr/>
        </p:nvPicPr>
        <p:blipFill rotWithShape="1">
          <a:blip r:embed="rId3">
            <a:duotone>
              <a:schemeClr val="bg2">
                <a:shade val="45000"/>
                <a:satMod val="135000"/>
              </a:schemeClr>
              <a:prstClr val="white"/>
            </a:duotone>
            <a:alphaModFix amt="45000"/>
          </a:blip>
          <a:srcRect l="2182" r="12930" b="1"/>
          <a:stretch/>
        </p:blipFill>
        <p:spPr>
          <a:xfrm>
            <a:off x="20" y="10"/>
            <a:ext cx="12191980" cy="6857990"/>
          </a:xfrm>
          <a:prstGeom prst="rect">
            <a:avLst/>
          </a:prstGeom>
        </p:spPr>
      </p:pic>
      <p:sp>
        <p:nvSpPr>
          <p:cNvPr id="2" name="Title"/>
          <p:cNvSpPr>
            <a:spLocks noGrp="1"/>
          </p:cNvSpPr>
          <p:nvPr>
            <p:ph type="ctrTitle"/>
          </p:nvPr>
        </p:nvSpPr>
        <p:spPr>
          <a:xfrm>
            <a:off x="1097280" y="286603"/>
            <a:ext cx="10058400" cy="1450757"/>
          </a:xfrm>
        </p:spPr>
        <p:txBody>
          <a:bodyPr>
            <a:normAutofit/>
          </a:bodyPr>
          <a:lstStyle/>
          <a:p>
            <a:r>
              <a:rPr lang="en-US" dirty="0"/>
              <a:t>Agenda</a:t>
            </a:r>
          </a:p>
        </p:txBody>
      </p:sp>
      <p:cxnSp>
        <p:nvCxnSpPr>
          <p:cNvPr id="282" name="Straight Connector 281">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4" name="Rectangle 283">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0" name="Content Placeholder">
            <a:extLst>
              <a:ext uri="{FF2B5EF4-FFF2-40B4-BE49-F238E27FC236}">
                <a16:creationId xmlns:a16="http://schemas.microsoft.com/office/drawing/2014/main" id="{E5DCF444-179A-17A7-7F48-E7252B457567}"/>
              </a:ext>
            </a:extLst>
          </p:cNvPr>
          <p:cNvGraphicFramePr>
            <a:graphicFrameLocks noGrp="1"/>
          </p:cNvGraphicFramePr>
          <p:nvPr>
            <p:ph idx="1"/>
            <p:extLst>
              <p:ext uri="{D42A27DB-BD31-4B8C-83A1-F6EECF244321}">
                <p14:modId xmlns:p14="http://schemas.microsoft.com/office/powerpoint/2010/main" val="3100765610"/>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4655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097280" y="286603"/>
            <a:ext cx="6437363" cy="1450757"/>
          </a:xfrm>
        </p:spPr>
        <p:txBody>
          <a:bodyPr>
            <a:normAutofit/>
          </a:bodyPr>
          <a:lstStyle/>
          <a:p>
            <a:r>
              <a:rPr lang="en-US" dirty="0"/>
              <a:t>Introduction</a:t>
            </a:r>
          </a:p>
        </p:txBody>
      </p:sp>
      <p:cxnSp>
        <p:nvCxnSpPr>
          <p:cNvPr id="32" name="Straight Connector 31">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62179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Massive planets orbiting a bright space">
            <a:extLst>
              <a:ext uri="{FF2B5EF4-FFF2-40B4-BE49-F238E27FC236}">
                <a16:creationId xmlns:a16="http://schemas.microsoft.com/office/drawing/2014/main" id="{C76B2DC8-5022-704E-EAEA-111968F4846D}"/>
              </a:ext>
            </a:extLst>
          </p:cNvPr>
          <p:cNvPicPr>
            <a:picLocks noChangeAspect="1"/>
          </p:cNvPicPr>
          <p:nvPr/>
        </p:nvPicPr>
        <p:blipFill rotWithShape="1">
          <a:blip r:embed="rId3"/>
          <a:srcRect l="44938" r="14811" b="-4"/>
          <a:stretch/>
        </p:blipFill>
        <p:spPr>
          <a:xfrm>
            <a:off x="8129003" y="814151"/>
            <a:ext cx="3412514" cy="4769112"/>
          </a:xfrm>
          <a:prstGeom prst="rect">
            <a:avLst/>
          </a:prstGeom>
        </p:spPr>
      </p:pic>
      <p:sp>
        <p:nvSpPr>
          <p:cNvPr id="33" name="Rectangle 32">
            <a:extLst>
              <a:ext uri="{FF2B5EF4-FFF2-40B4-BE49-F238E27FC236}">
                <a16:creationId xmlns:a16="http://schemas.microsoft.com/office/drawing/2014/main" id="{FEC9799F-A0B8-45B9-8164-71F283892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0" name="Content Placeholder">
            <a:extLst>
              <a:ext uri="{FF2B5EF4-FFF2-40B4-BE49-F238E27FC236}">
                <a16:creationId xmlns:a16="http://schemas.microsoft.com/office/drawing/2014/main" id="{E5DCF444-179A-17A7-7F48-E7252B457567}"/>
              </a:ext>
            </a:extLst>
          </p:cNvPr>
          <p:cNvGraphicFramePr>
            <a:graphicFrameLocks noGrp="1"/>
          </p:cNvGraphicFramePr>
          <p:nvPr>
            <p:ph idx="1"/>
          </p:nvPr>
        </p:nvGraphicFramePr>
        <p:xfrm>
          <a:off x="1097281" y="2108201"/>
          <a:ext cx="6388242" cy="37608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3120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036320" y="286603"/>
            <a:ext cx="10058400" cy="1450757"/>
          </a:xfrm>
        </p:spPr>
        <p:txBody>
          <a:bodyPr>
            <a:normAutofit/>
          </a:bodyPr>
          <a:lstStyle/>
          <a:p>
            <a:r>
              <a:rPr lang="en-US" dirty="0"/>
              <a:t>Size and Structure</a:t>
            </a:r>
          </a:p>
        </p:txBody>
      </p:sp>
      <p:cxnSp>
        <p:nvCxnSpPr>
          <p:cNvPr id="21" name="Straight Connector 20">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Crescent moon in the night sky">
            <a:extLst>
              <a:ext uri="{FF2B5EF4-FFF2-40B4-BE49-F238E27FC236}">
                <a16:creationId xmlns:a16="http://schemas.microsoft.com/office/drawing/2014/main" id="{DA04F002-FD42-0FEA-9EE3-58ECB5C627A2}"/>
              </a:ext>
            </a:extLst>
          </p:cNvPr>
          <p:cNvPicPr>
            <a:picLocks noChangeAspect="1"/>
          </p:cNvPicPr>
          <p:nvPr/>
        </p:nvPicPr>
        <p:blipFill rotWithShape="1">
          <a:blip r:embed="rId3"/>
          <a:srcRect l="43359" r="8876" b="-8"/>
          <a:stretch/>
        </p:blipFill>
        <p:spPr>
          <a:xfrm>
            <a:off x="1201748" y="2108200"/>
            <a:ext cx="2691006" cy="3760891"/>
          </a:xfrm>
          <a:prstGeom prst="rect">
            <a:avLst/>
          </a:prstGeom>
        </p:spPr>
      </p:pic>
      <p:sp>
        <p:nvSpPr>
          <p:cNvPr id="3" name="Content Placeholder"/>
          <p:cNvSpPr>
            <a:spLocks noGrp="1"/>
          </p:cNvSpPr>
          <p:nvPr>
            <p:ph idx="1"/>
          </p:nvPr>
        </p:nvSpPr>
        <p:spPr>
          <a:xfrm>
            <a:off x="4706460" y="2108201"/>
            <a:ext cx="6388260" cy="3760891"/>
          </a:xfrm>
        </p:spPr>
        <p:txBody>
          <a:bodyPr>
            <a:normAutofit/>
          </a:bodyPr>
          <a:lstStyle/>
          <a:p>
            <a:pPr lvl="0"/>
            <a:r>
              <a:rPr lang="en-US" dirty="0"/>
              <a:t>The Solar System is roughly flat and disk-shaped, and it is divided into two regions: the inner Solar System and the outer Solar System</a:t>
            </a:r>
          </a:p>
          <a:p>
            <a:pPr lvl="0"/>
            <a:r>
              <a:rPr lang="en-US" dirty="0"/>
              <a:t>The inner Solar System consists of the four rocky planets: Mercury, Venus, Earth, and Mars, and the asteroid belt, which is a ring of thousands of small, irregular bodies</a:t>
            </a:r>
          </a:p>
          <a:p>
            <a:pPr lvl="0"/>
            <a:r>
              <a:rPr lang="en-US" dirty="0"/>
              <a:t>The outer Solar System consists of the four gas giant planets: Jupiter, Saturn, Uranus, and Neptune, and the Kuiper belt, which is a similar ring of icy bodies beyond Neptune</a:t>
            </a:r>
          </a:p>
        </p:txBody>
      </p:sp>
      <p:sp>
        <p:nvSpPr>
          <p:cNvPr id="23" name="Rectangle 22">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41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642257" y="634946"/>
            <a:ext cx="6432434" cy="1450757"/>
          </a:xfrm>
        </p:spPr>
        <p:txBody>
          <a:bodyPr>
            <a:normAutofit/>
          </a:bodyPr>
          <a:lstStyle/>
          <a:p>
            <a:r>
              <a:rPr lang="en-US" sz="4700"/>
              <a:t>Composition and History</a:t>
            </a:r>
          </a:p>
        </p:txBody>
      </p:sp>
      <p:cxnSp>
        <p:nvCxnSpPr>
          <p:cNvPr id="44" name="!!Straight Connector">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819" y="2267421"/>
            <a:ext cx="62179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p:cNvSpPr>
            <a:spLocks noGrp="1"/>
          </p:cNvSpPr>
          <p:nvPr>
            <p:ph idx="1"/>
          </p:nvPr>
        </p:nvSpPr>
        <p:spPr>
          <a:xfrm>
            <a:off x="642257" y="2407436"/>
            <a:ext cx="6432434" cy="3461658"/>
          </a:xfrm>
        </p:spPr>
        <p:txBody>
          <a:bodyPr>
            <a:normAutofit/>
          </a:bodyPr>
          <a:lstStyle/>
          <a:p>
            <a:pPr lvl="0"/>
            <a:r>
              <a:rPr lang="en-US" dirty="0"/>
              <a:t>The Solar System is composed of various types of materials, such as metals, rocks, gases, ices, and dust</a:t>
            </a:r>
          </a:p>
          <a:p>
            <a:pPr lvl="0"/>
            <a:r>
              <a:rPr lang="en-US" dirty="0"/>
              <a:t>The moons of the planets are also diverse, ranging from small, rocky bodies to large, icy worlds with geologic activity and atmospheres</a:t>
            </a:r>
          </a:p>
          <a:p>
            <a:pPr lvl="0"/>
            <a:r>
              <a:rPr lang="en-US" dirty="0"/>
              <a:t>The Solar System also has many smaller objects, such as asteroids, comets, and meteoroids, which are remnants of the planet formation process</a:t>
            </a:r>
          </a:p>
        </p:txBody>
      </p:sp>
      <p:pic>
        <p:nvPicPr>
          <p:cNvPr id="6" name="Picture 5" descr="Round stone rolling on sand">
            <a:extLst>
              <a:ext uri="{FF2B5EF4-FFF2-40B4-BE49-F238E27FC236}">
                <a16:creationId xmlns:a16="http://schemas.microsoft.com/office/drawing/2014/main" id="{FF44DAB7-384E-7821-CD23-5D41CAC1F5ED}"/>
              </a:ext>
            </a:extLst>
          </p:cNvPr>
          <p:cNvPicPr>
            <a:picLocks noChangeAspect="1"/>
          </p:cNvPicPr>
          <p:nvPr/>
        </p:nvPicPr>
        <p:blipFill rotWithShape="1">
          <a:blip r:embed="rId3"/>
          <a:srcRect l="37774" r="12157"/>
          <a:stretch/>
        </p:blipFill>
        <p:spPr>
          <a:xfrm>
            <a:off x="7556686" y="640081"/>
            <a:ext cx="4001315" cy="5314406"/>
          </a:xfrm>
          <a:prstGeom prst="rect">
            <a:avLst/>
          </a:prstGeom>
        </p:spPr>
      </p:pic>
      <p:sp>
        <p:nvSpPr>
          <p:cNvPr id="45" name="Rectangle 44">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107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Red full moon">
            <a:extLst>
              <a:ext uri="{FF2B5EF4-FFF2-40B4-BE49-F238E27FC236}">
                <a16:creationId xmlns:a16="http://schemas.microsoft.com/office/drawing/2014/main" id="{819F0E19-F06B-5F4F-E8A6-EB04B2F41EAB}"/>
              </a:ext>
            </a:extLst>
          </p:cNvPr>
          <p:cNvPicPr>
            <a:picLocks noChangeAspect="1"/>
          </p:cNvPicPr>
          <p:nvPr/>
        </p:nvPicPr>
        <p:blipFill rotWithShape="1">
          <a:blip r:embed="rId3">
            <a:duotone>
              <a:schemeClr val="bg2">
                <a:shade val="45000"/>
                <a:satMod val="135000"/>
              </a:schemeClr>
              <a:prstClr val="white"/>
            </a:duotone>
            <a:alphaModFix amt="45000"/>
          </a:blip>
          <a:srcRect t="5702" b="10029"/>
          <a:stretch/>
        </p:blipFill>
        <p:spPr>
          <a:xfrm>
            <a:off x="20" y="10"/>
            <a:ext cx="12191980" cy="6857990"/>
          </a:xfrm>
          <a:prstGeom prst="rect">
            <a:avLst/>
          </a:prstGeom>
        </p:spPr>
      </p:pic>
      <p:sp>
        <p:nvSpPr>
          <p:cNvPr id="2" name="Title"/>
          <p:cNvSpPr>
            <a:spLocks noGrp="1"/>
          </p:cNvSpPr>
          <p:nvPr>
            <p:ph type="ctrTitle"/>
          </p:nvPr>
        </p:nvSpPr>
        <p:spPr>
          <a:xfrm>
            <a:off x="1097280" y="286603"/>
            <a:ext cx="10058400" cy="1450757"/>
          </a:xfrm>
        </p:spPr>
        <p:txBody>
          <a:bodyPr>
            <a:normAutofit/>
          </a:bodyPr>
          <a:lstStyle/>
          <a:p>
            <a:r>
              <a:rPr lang="en-US" dirty="0"/>
              <a:t>Conclusion</a:t>
            </a:r>
          </a:p>
        </p:txBody>
      </p:sp>
      <p:cxnSp>
        <p:nvCxnSpPr>
          <p:cNvPr id="23" name="Straight Connector 22">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6" name="Content Placeholder">
            <a:extLst>
              <a:ext uri="{FF2B5EF4-FFF2-40B4-BE49-F238E27FC236}">
                <a16:creationId xmlns:a16="http://schemas.microsoft.com/office/drawing/2014/main" id="{A5FC1F67-EFAA-7E4F-F9D9-C44B259F81B6}"/>
              </a:ext>
            </a:extLst>
          </p:cNvPr>
          <p:cNvGraphicFramePr>
            <a:graphicFrameLocks noGrp="1"/>
          </p:cNvGraphicFramePr>
          <p:nvPr>
            <p:ph idx="1"/>
            <p:extLst>
              <p:ext uri="{D42A27DB-BD31-4B8C-83A1-F6EECF244321}">
                <p14:modId xmlns:p14="http://schemas.microsoft.com/office/powerpoint/2010/main" val="1135325957"/>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10679180"/>
      </p:ext>
    </p:extLst>
  </p:cSld>
  <p:clrMapOvr>
    <a:masterClrMapping/>
  </p:clrMapOvr>
</p:sld>
</file>

<file path=ppt/theme/theme1.xml><?xml version="1.0" encoding="utf-8"?>
<a:theme xmlns:a="http://schemas.openxmlformats.org/drawingml/2006/main" name="RetrospectVTI">
  <a:themeElements>
    <a:clrScheme name="AnalogousFromLightSeedLeftStep">
      <a:dk1>
        <a:srgbClr val="000000"/>
      </a:dk1>
      <a:lt1>
        <a:srgbClr val="FFFFFF"/>
      </a:lt1>
      <a:dk2>
        <a:srgbClr val="322E1C"/>
      </a:dk2>
      <a:lt2>
        <a:srgbClr val="F1F0F3"/>
      </a:lt2>
      <a:accent1>
        <a:srgbClr val="97A84D"/>
      </a:accent1>
      <a:accent2>
        <a:srgbClr val="BB9C35"/>
      </a:accent2>
      <a:accent3>
        <a:srgbClr val="EB8751"/>
      </a:accent3>
      <a:accent4>
        <a:srgbClr val="EB4E58"/>
      </a:accent4>
      <a:accent5>
        <a:srgbClr val="EE6EAC"/>
      </a:accent5>
      <a:accent6>
        <a:srgbClr val="EB4EDB"/>
      </a:accent6>
      <a:hlink>
        <a:srgbClr val="7A6DB0"/>
      </a:hlink>
      <a:folHlink>
        <a:srgbClr val="7F7F7F"/>
      </a:folHlink>
    </a:clrScheme>
    <a:fontScheme name="Retrospect">
      <a:majorFont>
        <a:latin typeface="Bembo"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Ligh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1358</Words>
  <Application>Microsoft Office PowerPoint</Application>
  <PresentationFormat>Widescreen</PresentationFormat>
  <Paragraphs>49</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Arial Nova Light</vt:lpstr>
      <vt:lpstr>Bembo</vt:lpstr>
      <vt:lpstr>Calibri</vt:lpstr>
      <vt:lpstr>Inter</vt:lpstr>
      <vt:lpstr>Söhne</vt:lpstr>
      <vt:lpstr>RetrospectVTI</vt:lpstr>
      <vt:lpstr>The Solar System: A Brief Overview</vt:lpstr>
      <vt:lpstr>Agenda</vt:lpstr>
      <vt:lpstr>Introduction</vt:lpstr>
      <vt:lpstr>Size and Structure</vt:lpstr>
      <vt:lpstr>Composition and History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Irene Nadon</cp:lastModifiedBy>
  <cp:revision>41</cp:revision>
  <dcterms:created xsi:type="dcterms:W3CDTF">2024-03-21T11:25:24Z</dcterms:created>
  <dcterms:modified xsi:type="dcterms:W3CDTF">2024-03-21T12:06:39Z</dcterms:modified>
</cp:coreProperties>
</file>