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1E"/>
    <a:srgbClr val="FEA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9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6742-613A-046C-AE04-6781A09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06B47-8C34-5BB1-6F76-16E0E2316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A172-3B21-BBCF-07B4-475A8032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5510-043E-96BB-B74C-83A6021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8819-57C1-8020-99AC-081D8CAD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10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48C2-5030-5738-3FAF-ABF5810F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54FE5-3DC6-5E24-0588-751406C06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FC6D0-7DAD-6F07-A0ED-F2DB0DD3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804C-52EB-66C8-539C-619FE9CC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476B8-E4B6-A25A-BC51-7659B26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30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D6C01-9EC5-28DE-B8E2-24C678BAA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D1BC4-4879-77A3-4CFF-493BDAB7B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B7A9-64AB-DFE9-F8CC-D63D60E9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D1D8-D674-74A5-6325-F84DE906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FA66B-563E-C007-1C88-69E69E06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6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9028-186C-5A0C-5DB7-F2DF7EC8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94BF-D75D-7E92-7A1A-73D8420F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4AD23-ED87-26B1-AB24-1FA3291C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ECF8-71B1-806A-C14B-348A329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B85F-A42F-5BCC-5B65-8F0A4469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00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CD19-E491-E013-2AFA-875F7EDA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1969A-93CD-9B39-9F7D-506CDD58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A3FB-81FD-5B9B-9ECA-DF883736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6D51-31B6-FA67-575D-77E319FE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E368-AA67-DED0-54B9-9C37CA77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977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28D2-352C-5C01-49A0-181F6893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770F-3C30-6920-EC7B-51654A5A4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63CCE-A139-217C-CFC5-996B34A5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B8144-639F-1273-4F50-9550616F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1DC2E-5117-C8CE-7FD4-90197591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40C62-DCC3-9B4E-6974-03FA2310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931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9905-696A-7D5E-4D26-4057BF0E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A0BF6-65A9-AF06-4C34-DAB024FB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6F32A-2175-4153-29E6-FDCDF80F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C1A7B-BD48-7AFA-3BA9-516F9EB5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F67DD-6E5F-9931-6D07-056FB5C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1C0A3-401C-B1A0-4171-198D7690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B8E8F-79B0-09FD-9609-3B1CC1F7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F9A10-6AFD-4329-4897-449AC1D0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818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B750-F23C-22DF-E73A-D04B6148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D5097-582A-C821-C346-C336B74A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0ADC2-7430-F295-69FF-DDA982B3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ECFB-5149-1C27-C6B8-59112297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95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0FBFF-54B5-9028-4488-5ECD1480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042EC-7ABC-B593-A177-4D3D5976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CE044-B433-B3C5-E99D-0B7E9B97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3053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441E-610D-B0BC-A69D-705F891F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E689-6F88-A5E9-7B2F-0C8D1E66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6D58-D4EE-3518-200A-36BF88DAA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0103-91AF-57FB-FD05-C24EC2E1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A64-222C-7C53-D80B-A519E01F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43232-1068-FF54-8CBE-EBA63C2C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5978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F103-E734-70E6-AB09-2287C6C9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E5D64-2512-C1C8-7FE4-E9C75334D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3ED8E-9A73-D2CD-7C75-05F713BD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73BAA-6923-1B94-76F3-544D9F97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C0868-0AC0-4AC5-2049-95031266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92CF1-7DBE-D943-9D2B-C1B480C9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958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3353B-B805-5350-EA63-314C1737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C4C04-5E45-7E2F-E770-FD5826A77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D0E86-A386-9D63-3894-AF6C3694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3F16-4DF9-44E7-A77A-BC4FFE6689C2}" type="datetimeFigureOut">
              <a:rPr lang="en-PH" smtClean="0"/>
              <a:t>24/02/2024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E869-DB40-2875-C108-5B7FF7FE6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D3EB-8B25-8AE5-D451-506654DA3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4136-5EB6-4B25-A2FE-FD7BE18050F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61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DE0DB-3453-98FB-63BC-500E516C9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7" b="27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CFF160B-47E7-37AF-AB3B-3E299061AF0E}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AE1F3A-2BC9-ED3B-DDE0-94CA4FD661BB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Blur radius="13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C1CCA4-7153-F099-F60B-12F98D26170B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ED1819-0FBC-8FAE-6C9B-B62C05D8E6D5}"/>
                </a:ext>
              </a:extLst>
            </p:cNvPr>
            <p:cNvSpPr txBox="1"/>
            <p:nvPr/>
          </p:nvSpPr>
          <p:spPr>
            <a:xfrm>
              <a:off x="522513" y="1349829"/>
              <a:ext cx="409302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Magical</a:t>
              </a:r>
              <a:b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Morocco</a:t>
              </a:r>
              <a:endParaRPr lang="en-PH" sz="6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DC4606-FD4F-6AB8-C471-6CCB5AC0963E}"/>
                </a:ext>
              </a:extLst>
            </p:cNvPr>
            <p:cNvSpPr txBox="1"/>
            <p:nvPr/>
          </p:nvSpPr>
          <p:spPr>
            <a:xfrm>
              <a:off x="696686" y="3473487"/>
              <a:ext cx="4093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EA4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Deb’s Super</a:t>
              </a:r>
            </a:p>
            <a:p>
              <a:r>
                <a:rPr lang="en-US" sz="2400" dirty="0">
                  <a:solidFill>
                    <a:srgbClr val="FEA4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Awesome</a:t>
              </a:r>
            </a:p>
            <a:p>
              <a:r>
                <a:rPr lang="en-US" sz="2400" dirty="0">
                  <a:solidFill>
                    <a:srgbClr val="FEA4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 Night</a:t>
              </a:r>
              <a:endParaRPr lang="en-PH" sz="2400" dirty="0">
                <a:solidFill>
                  <a:srgbClr val="FEA4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1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Nadon</dc:creator>
  <cp:lastModifiedBy>Irene Nadon</cp:lastModifiedBy>
  <cp:revision>1</cp:revision>
  <dcterms:created xsi:type="dcterms:W3CDTF">2024-02-24T14:13:20Z</dcterms:created>
  <dcterms:modified xsi:type="dcterms:W3CDTF">2024-02-24T14:27:16Z</dcterms:modified>
</cp:coreProperties>
</file>