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41E"/>
    <a:srgbClr val="FEA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4" d="100"/>
          <a:sy n="44" d="100"/>
        </p:scale>
        <p:origin x="99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66742-613A-046C-AE04-6781A0914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06B47-8C34-5BB1-6F76-16E0E2316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5A172-3B21-BBCF-07B4-475A80322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3F16-4DF9-44E7-A77A-BC4FFE6689C2}" type="datetimeFigureOut">
              <a:rPr lang="en-PH" smtClean="0"/>
              <a:t>24/02/2024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35510-043E-96BB-B74C-83A602161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38819-57C1-8020-99AC-081D8CAD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4136-5EB6-4B25-A2FE-FD7BE18050F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91094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A48C2-5030-5738-3FAF-ABF5810FC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D54FE5-3DC6-5E24-0588-751406C06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FC6D0-7DAD-6F07-A0ED-F2DB0DD33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3F16-4DF9-44E7-A77A-BC4FFE6689C2}" type="datetimeFigureOut">
              <a:rPr lang="en-PH" smtClean="0"/>
              <a:t>24/02/2024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D804C-52EB-66C8-539C-619FE9CCB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476B8-E4B6-A25A-BC51-7659B26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4136-5EB6-4B25-A2FE-FD7BE18050F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1302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CD6C01-9EC5-28DE-B8E2-24C678BAAA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D1BC4-4879-77A3-4CFF-493BDAB7B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3B7A9-64AB-DFE9-F8CC-D63D60E9E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3F16-4DF9-44E7-A77A-BC4FFE6689C2}" type="datetimeFigureOut">
              <a:rPr lang="en-PH" smtClean="0"/>
              <a:t>24/02/2024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5D1D8-D674-74A5-6325-F84DE9067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FA66B-563E-C007-1C88-69E69E06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4136-5EB6-4B25-A2FE-FD7BE18050F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56710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39028-186C-5A0C-5DB7-F2DF7EC8E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694BF-D75D-7E92-7A1A-73D8420FE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4AD23-ED87-26B1-AB24-1FA3291C7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3F16-4DF9-44E7-A77A-BC4FFE6689C2}" type="datetimeFigureOut">
              <a:rPr lang="en-PH" smtClean="0"/>
              <a:t>24/02/2024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1ECF8-71B1-806A-C14B-348A32969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4B85F-A42F-5BCC-5B65-8F0A4469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4136-5EB6-4B25-A2FE-FD7BE18050F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200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2CD19-E491-E013-2AFA-875F7EDAB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1969A-93CD-9B39-9F7D-506CDD586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7A3FB-81FD-5B9B-9ECA-DF883736B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3F16-4DF9-44E7-A77A-BC4FFE6689C2}" type="datetimeFigureOut">
              <a:rPr lang="en-PH" smtClean="0"/>
              <a:t>24/02/2024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66D51-31B6-FA67-575D-77E319FED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CE368-AA67-DED0-54B9-9C37CA77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4136-5EB6-4B25-A2FE-FD7BE18050F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99772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D28D2-352C-5C01-49A0-181F68938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7770F-3C30-6920-EC7B-51654A5A4D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63CCE-A139-217C-CFC5-996B34A52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8B8144-639F-1273-4F50-9550616F6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3F16-4DF9-44E7-A77A-BC4FFE6689C2}" type="datetimeFigureOut">
              <a:rPr lang="en-PH" smtClean="0"/>
              <a:t>24/02/2024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1DC2E-5117-C8CE-7FD4-901975913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C40C62-DCC3-9B4E-6974-03FA2310F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4136-5EB6-4B25-A2FE-FD7BE18050F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931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39905-696A-7D5E-4D26-4057BF0EF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BA0BF6-65A9-AF06-4C34-DAB024FBB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D6F32A-2175-4153-29E6-FDCDF80F9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4C1A7B-BD48-7AFA-3BA9-516F9EB50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EF67DD-6E5F-9931-6D07-056FB5C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71C0A3-401C-B1A0-4171-198D76905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3F16-4DF9-44E7-A77A-BC4FFE6689C2}" type="datetimeFigureOut">
              <a:rPr lang="en-PH" smtClean="0"/>
              <a:t>24/02/2024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1B8E8F-79B0-09FD-9609-3B1CC1F7C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2F9A10-6AFD-4329-4897-449AC1D00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4136-5EB6-4B25-A2FE-FD7BE18050F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18180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AB750-F23C-22DF-E73A-D04B61480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D5097-582A-C821-C346-C336B74A6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3F16-4DF9-44E7-A77A-BC4FFE6689C2}" type="datetimeFigureOut">
              <a:rPr lang="en-PH" smtClean="0"/>
              <a:t>24/02/2024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A0ADC2-7430-F295-69FF-DDA982B3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92ECFB-5149-1C27-C6B8-591122971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4136-5EB6-4B25-A2FE-FD7BE18050F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4951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50FBFF-54B5-9028-4488-5ECD14806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3F16-4DF9-44E7-A77A-BC4FFE6689C2}" type="datetimeFigureOut">
              <a:rPr lang="en-PH" smtClean="0"/>
              <a:t>24/02/2024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E042EC-7ABC-B593-A177-4D3D59768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CE044-B433-B3C5-E99D-0B7E9B971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4136-5EB6-4B25-A2FE-FD7BE18050F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3053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7441E-610D-B0BC-A69D-705F891F3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2E689-6F88-A5E9-7B2F-0C8D1E666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8E6D58-D4EE-3518-200A-36BF88DAA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C0103-91AF-57FB-FD05-C24EC2E18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3F16-4DF9-44E7-A77A-BC4FFE6689C2}" type="datetimeFigureOut">
              <a:rPr lang="en-PH" smtClean="0"/>
              <a:t>24/02/2024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6DA64-222C-7C53-D80B-A519E01FB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43232-1068-FF54-8CBE-EBA63C2C1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4136-5EB6-4B25-A2FE-FD7BE18050F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5978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6F103-E734-70E6-AB09-2287C6C9D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FE5D64-2512-C1C8-7FE4-E9C75334D0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D3ED8E-9A73-D2CD-7C75-05F713BDA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73BAA-6923-1B94-76F3-544D9F977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3F16-4DF9-44E7-A77A-BC4FFE6689C2}" type="datetimeFigureOut">
              <a:rPr lang="en-PH" smtClean="0"/>
              <a:t>24/02/2024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C0868-0AC0-4AC5-2049-95031266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792CF1-7DBE-D943-9D2B-C1B480C9B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4136-5EB6-4B25-A2FE-FD7BE18050F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89585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3353B-B805-5350-EA63-314C17379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C4C04-5E45-7E2F-E770-FD5826A77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D0E86-A386-9D63-3894-AF6C369405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63F16-4DF9-44E7-A77A-BC4FFE6689C2}" type="datetimeFigureOut">
              <a:rPr lang="en-PH" smtClean="0"/>
              <a:t>24/02/2024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6E869-DB40-2875-C108-5B7FF7FE62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4D3EB-8B25-8AE5-D451-506654DA32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94136-5EB6-4B25-A2FE-FD7BE18050F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5611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6C6D069-DBF3-4A00-18C8-F644509D3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494" y="0"/>
            <a:ext cx="54870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74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Irene Nadon</dc:creator>
  <cp:lastModifiedBy>Irene Nadon</cp:lastModifiedBy>
  <cp:revision>2</cp:revision>
  <dcterms:created xsi:type="dcterms:W3CDTF">2024-02-24T14:13:20Z</dcterms:created>
  <dcterms:modified xsi:type="dcterms:W3CDTF">2024-02-24T14:27:55Z</dcterms:modified>
</cp:coreProperties>
</file>