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567"/>
    <a:srgbClr val="84BD00"/>
    <a:srgbClr val="84C93F"/>
    <a:srgbClr val="C0D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01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7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6C9374-5BAF-4243-9F58-101B7F5313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824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59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DF91-A610-3C45-81FE-2AAE731E9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49054-FED1-4F43-8811-1AF225AAC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74647-FD01-5840-A3A3-D1F949847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941D6-2742-DE4D-983F-977A642AC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EC194-5A1A-C54C-84D7-D61F72FBF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2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FFA8AA-0B92-8143-9844-CCFB91B75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3E167-8895-7B4B-BEAB-6FC9690A5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85591-DC90-FE41-AB80-C428F1708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39C0E-F33E-B34E-93D9-9E2366C9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4D29B-C3FD-7B42-BF21-747EDAC3B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0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77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B200B0-F2F6-4740-B8ED-AA12C7BA1D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2" y="0"/>
            <a:ext cx="121824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34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31BF4D1-DB14-7243-B797-31D759E97C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77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7EA6-496D-5B4D-9CC8-716CBD119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C8E7C-0ECB-464E-A491-41934E41A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B3F95-B54B-2D4F-B740-A68750592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27D25D-6A06-D049-832E-C1762CB00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0E29B-48E2-CC45-9B2C-8C9BA403F9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A970E-7F83-B04B-BE12-690C90E70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95A419-5ADF-514F-B9E0-F905AFA9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1F9571-CBB6-C84D-904B-FB6726078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4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41C5C-4715-D54E-9A0E-AD7C7E83D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A411B8-1A41-2147-ACD3-C542BAA4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D1794-69C2-D943-9DE7-E66164B6D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89446F-1103-1243-BB1C-4496843E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A67D86-1645-0D4F-9C64-19801061C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854A23-190C-3743-9E88-E5687948D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3303C-7A39-B743-B2C6-1BF599DD4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66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9811-0F1A-584E-96F2-7DA37CFD0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8EA5A-CC9C-0B44-9AF6-CD10FAD1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CF826-2D93-5C4F-9A89-ADA6A8848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69101-582D-8C4D-AB8E-4312C6D0A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43133-FF43-4245-A026-CEE3B3EF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4D031-0B81-8640-9961-521A2C47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A3D37-AC8C-DF4E-AD18-EC13F590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8FD6F-5A60-7F48-864B-BBC2D4D64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79F27E-0A41-2B4B-8E31-58BE5AE30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14DA2-2347-8C4A-98A1-B4681417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194D0-DA60-AB45-91E5-DF5D6CCF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26B8E-CB08-BE4A-B089-DD8662D71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0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1547B5-B859-F748-945C-5E41F4291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D6AA3-D532-3A43-BCCA-8B11CB16C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D61BF-40DA-F247-AC39-D30DA2468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F483E-97BB-874A-9A25-5C717CF7EEB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E6054-8C58-2F49-B927-3855A6DB4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83799-7534-D041-A735-55C798E10D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580DB-7A46-4547-9EC0-F71361B46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58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98C2A2-63C3-40F2-B35C-D06F572F0C0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425" y="5335705"/>
            <a:ext cx="1469263" cy="5182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BAB2AB-AFCB-4E3A-B06C-8EEFC1EF334A}"/>
              </a:ext>
            </a:extLst>
          </p:cNvPr>
          <p:cNvSpPr txBox="1"/>
          <p:nvPr/>
        </p:nvSpPr>
        <p:spPr>
          <a:xfrm>
            <a:off x="3209544" y="293218"/>
            <a:ext cx="5276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3D5567"/>
                </a:solidFill>
              </a:rPr>
              <a:t>Project Evaluation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7800BE-A988-4827-929F-F9A5D1255B71}"/>
              </a:ext>
            </a:extLst>
          </p:cNvPr>
          <p:cNvSpPr/>
          <p:nvPr/>
        </p:nvSpPr>
        <p:spPr>
          <a:xfrm>
            <a:off x="484632" y="1124215"/>
            <a:ext cx="10725912" cy="565898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>
                <a:solidFill>
                  <a:srgbClr val="84C93F"/>
                </a:solidFill>
              </a:rPr>
              <a:t>Congratulations on finishing your project!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en-US" b="1" dirty="0">
              <a:solidFill>
                <a:srgbClr val="3D5567"/>
              </a:solidFill>
            </a:endParaRPr>
          </a:p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n-US" dirty="0">
                <a:solidFill>
                  <a:srgbClr val="3D5567"/>
                </a:solidFill>
              </a:rPr>
              <a:t>Please use the following slides as a template to create a visually appealing short Project Evaluation to showcase your project, inspire future teams and for you to keep as a record of your achievements.</a:t>
            </a:r>
            <a:endParaRPr lang="en-US" dirty="0">
              <a:solidFill>
                <a:srgbClr val="3D5567"/>
              </a:solidFill>
              <a:cs typeface="Calibri"/>
            </a:endParaRPr>
          </a:p>
          <a:p>
            <a:pPr lvl="0">
              <a:lnSpc>
                <a:spcPct val="90000"/>
              </a:lnSpc>
              <a:spcBef>
                <a:spcPts val="800"/>
              </a:spcBef>
            </a:pPr>
            <a:endParaRPr lang="en-US" dirty="0">
              <a:solidFill>
                <a:srgbClr val="3D5567"/>
              </a:solidFill>
            </a:endParaRPr>
          </a:p>
          <a:p>
            <a:pPr lvl="0">
              <a:lnSpc>
                <a:spcPct val="90000"/>
              </a:lnSpc>
              <a:spcBef>
                <a:spcPts val="400"/>
              </a:spcBef>
            </a:pPr>
            <a:r>
              <a:rPr lang="en-US" dirty="0">
                <a:solidFill>
                  <a:srgbClr val="3D5567"/>
                </a:solidFill>
              </a:rPr>
              <a:t>Please include the following: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Team name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Project title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Problem statement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Project overview – what was the project and who did it engage with?</a:t>
            </a:r>
          </a:p>
          <a:p>
            <a:pPr marL="285750" lvl="2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Project impact and success - what impact did the project have? </a:t>
            </a:r>
          </a:p>
          <a:p>
            <a:pPr marL="285750" lvl="2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How did you measure this impact?</a:t>
            </a:r>
          </a:p>
          <a:p>
            <a:pPr marL="285750" lvl="2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What did you learn from the project?</a:t>
            </a:r>
          </a:p>
          <a:p>
            <a:pPr marL="285750" lvl="2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3D5567"/>
                </a:solidFill>
              </a:rPr>
              <a:t>Highlight</a:t>
            </a:r>
            <a:r>
              <a:rPr lang="en-US" dirty="0">
                <a:solidFill>
                  <a:srgbClr val="3D5567"/>
                </a:solidFill>
              </a:rPr>
              <a:t> key results or impact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Images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Quotes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3D5567"/>
                </a:solidFill>
              </a:rPr>
              <a:t>Statistics (as appropriate)</a:t>
            </a:r>
          </a:p>
          <a:p>
            <a:pPr marL="742950" lvl="1" indent="-28575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D5567"/>
                </a:solidFill>
              </a:rPr>
              <a:t>Try not to be too text heavy!</a:t>
            </a:r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D7A6ADBA-D36D-4B6C-AF08-4797C690163A}"/>
              </a:ext>
            </a:extLst>
          </p:cNvPr>
          <p:cNvSpPr/>
          <p:nvPr/>
        </p:nvSpPr>
        <p:spPr>
          <a:xfrm>
            <a:off x="7932420" y="879878"/>
            <a:ext cx="521208" cy="457200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48DDEF-4179-42B3-B75D-0282A296BC9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424" y="6049594"/>
            <a:ext cx="1581943" cy="63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31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7FA379-45C4-4C71-9246-740761AC3AE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15816" y="2321442"/>
            <a:ext cx="5017365" cy="292834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615816" y="3600949"/>
            <a:ext cx="5017365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3D5567"/>
                </a:solidFill>
              </a:rPr>
              <a:t>Insert any project images or statistics here. </a:t>
            </a:r>
            <a:endParaRPr lang="en-GB" dirty="0">
              <a:solidFill>
                <a:srgbClr val="3D5567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0E52FF-E49F-0245-9D2C-87475A639BB9}"/>
              </a:ext>
            </a:extLst>
          </p:cNvPr>
          <p:cNvSpPr txBox="1">
            <a:spLocks/>
          </p:cNvSpPr>
          <p:nvPr/>
        </p:nvSpPr>
        <p:spPr>
          <a:xfrm>
            <a:off x="375295" y="2029140"/>
            <a:ext cx="5560377" cy="3512949"/>
          </a:xfrm>
          <a:prstGeom prst="rect">
            <a:avLst/>
          </a:pr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Short introduction and project statement…</a:t>
            </a:r>
          </a:p>
          <a:p>
            <a:pPr>
              <a:lnSpc>
                <a:spcPct val="150000"/>
              </a:lnSpc>
            </a:pPr>
            <a:endParaRPr lang="en-GB" sz="24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2400" b="1" dirty="0">
                <a:solidFill>
                  <a:srgbClr val="3D5567"/>
                </a:solidFill>
                <a:cs typeface="Arial" panose="020B0604020202020204" pitchFamily="34" charset="0"/>
              </a:rPr>
              <a:t>Project Overview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GB" sz="2400" dirty="0">
                <a:cs typeface="Arial" panose="020B0604020202020204" pitchFamily="34" charset="0"/>
              </a:rPr>
              <a:t>A brief summary of the project including:</a:t>
            </a:r>
          </a:p>
          <a:p>
            <a:pPr marL="285750" indent="-285750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cs typeface="Arial" panose="020B0604020202020204" pitchFamily="34" charset="0"/>
              </a:rPr>
              <a:t>What did you do?</a:t>
            </a:r>
          </a:p>
          <a:p>
            <a:pPr marL="285750" indent="-285750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cs typeface="Arial" panose="020B0604020202020204" pitchFamily="34" charset="0"/>
              </a:rPr>
              <a:t>Who did it engage with?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E9A07F-7C61-4FCC-A894-4A09E370F045}"/>
              </a:ext>
            </a:extLst>
          </p:cNvPr>
          <p:cNvSpPr txBox="1"/>
          <p:nvPr/>
        </p:nvSpPr>
        <p:spPr>
          <a:xfrm>
            <a:off x="3297628" y="120150"/>
            <a:ext cx="5276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84BD00"/>
                </a:solidFill>
              </a:rPr>
              <a:t>Project Title</a:t>
            </a:r>
          </a:p>
          <a:p>
            <a:pPr algn="ctr"/>
            <a:r>
              <a:rPr lang="en-GB" sz="3600" b="1" i="1" dirty="0">
                <a:solidFill>
                  <a:srgbClr val="84BD00"/>
                </a:solidFill>
              </a:rPr>
              <a:t>Team Name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E9E877-76EE-4A62-83FC-CF85F187025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425" y="5335705"/>
            <a:ext cx="1469263" cy="5182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9D902D-E081-4C2B-9A64-73C85BB2DBE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424" y="6049594"/>
            <a:ext cx="1581943" cy="63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3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9B6443-274E-4D2B-9A8A-7FD81B156D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07519" y="1754661"/>
            <a:ext cx="4982713" cy="331842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AA1ACF1-DF1A-4341-98E7-25470C2B4557}"/>
              </a:ext>
            </a:extLst>
          </p:cNvPr>
          <p:cNvSpPr/>
          <p:nvPr/>
        </p:nvSpPr>
        <p:spPr>
          <a:xfrm>
            <a:off x="9726416" y="845714"/>
            <a:ext cx="206381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400" b="1" cap="none" spc="0" dirty="0">
                <a:ln w="0"/>
                <a:solidFill>
                  <a:srgbClr val="84BD00"/>
                </a:solidFill>
              </a:rPr>
              <a:t>Project Title</a:t>
            </a:r>
          </a:p>
          <a:p>
            <a:pPr algn="r"/>
            <a:r>
              <a:rPr lang="en-US" sz="1200" b="1" i="1" cap="none" spc="0" dirty="0">
                <a:ln w="0"/>
                <a:solidFill>
                  <a:srgbClr val="84BD00"/>
                </a:solidFill>
              </a:rPr>
              <a:t>Team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0E52FF-E49F-0245-9D2C-87475A639BB9}"/>
              </a:ext>
            </a:extLst>
          </p:cNvPr>
          <p:cNvSpPr txBox="1">
            <a:spLocks/>
          </p:cNvSpPr>
          <p:nvPr/>
        </p:nvSpPr>
        <p:spPr>
          <a:xfrm>
            <a:off x="310836" y="236342"/>
            <a:ext cx="5976000" cy="6359883"/>
          </a:xfrm>
          <a:prstGeom prst="rect">
            <a:avLst/>
          </a:pr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2400" b="1" dirty="0">
                <a:solidFill>
                  <a:srgbClr val="3D5567"/>
                </a:solidFill>
                <a:cs typeface="Arial" panose="020B0604020202020204" pitchFamily="34" charset="0"/>
              </a:rPr>
              <a:t>Impact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cs typeface="Arial" panose="020B0604020202020204" pitchFamily="34" charset="0"/>
              </a:rPr>
              <a:t>Write briefly about the success of the project:</a:t>
            </a:r>
          </a:p>
          <a:p>
            <a:pPr marL="342900" indent="-342900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cs typeface="Arial" panose="020B0604020202020204" pitchFamily="34" charset="0"/>
              </a:rPr>
              <a:t>What impact was made? </a:t>
            </a:r>
          </a:p>
          <a:p>
            <a:pPr marL="342900" indent="-342900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cs typeface="Arial" panose="020B0604020202020204" pitchFamily="34" charset="0"/>
              </a:rPr>
              <a:t>How did you measure this impact?</a:t>
            </a:r>
          </a:p>
          <a:p>
            <a:pPr>
              <a:lnSpc>
                <a:spcPct val="150000"/>
              </a:lnSpc>
            </a:pPr>
            <a:endParaRPr lang="en-GB" sz="24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2400" b="1" dirty="0">
                <a:solidFill>
                  <a:srgbClr val="3D5567"/>
                </a:solidFill>
                <a:cs typeface="Arial" panose="020B0604020202020204" pitchFamily="34" charset="0"/>
              </a:rPr>
              <a:t>Learnings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cs typeface="Arial" panose="020B0604020202020204" pitchFamily="34" charset="0"/>
              </a:rPr>
              <a:t>What did you learn from doing this project? </a:t>
            </a:r>
            <a:br>
              <a:rPr lang="en-GB" sz="2400" dirty="0">
                <a:cs typeface="Arial" panose="020B0604020202020204" pitchFamily="34" charset="0"/>
              </a:rPr>
            </a:br>
            <a:r>
              <a:rPr lang="en-GB" sz="2400" dirty="0">
                <a:cs typeface="Arial" panose="020B0604020202020204" pitchFamily="34" charset="0"/>
              </a:rPr>
              <a:t>As a team, as individuals? </a:t>
            </a:r>
          </a:p>
          <a:p>
            <a:pPr>
              <a:lnSpc>
                <a:spcPct val="150000"/>
              </a:lnSpc>
            </a:pPr>
            <a:endParaRPr lang="en-GB" sz="24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4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400" dirty="0"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7ADD2E6-67A8-4E84-B887-FAB790193E5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425" y="5335705"/>
            <a:ext cx="1469263" cy="51820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600353A-0C9B-4AF1-AF1D-79237FC71E20}"/>
              </a:ext>
            </a:extLst>
          </p:cNvPr>
          <p:cNvSpPr/>
          <p:nvPr/>
        </p:nvSpPr>
        <p:spPr>
          <a:xfrm>
            <a:off x="6807519" y="3229209"/>
            <a:ext cx="498271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3D5567"/>
                </a:solidFill>
              </a:rPr>
              <a:t>Insert any project images or statistics here. </a:t>
            </a:r>
            <a:endParaRPr lang="en-GB" dirty="0">
              <a:solidFill>
                <a:srgbClr val="3D5567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0A8458-5C21-4E73-AA51-4692484E6D8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424" y="6049594"/>
            <a:ext cx="1581943" cy="63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15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091890-BEE1-4B80-AC0D-3E5F3AE6D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399032"/>
            <a:ext cx="12192000" cy="91399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60807" y="2828835"/>
            <a:ext cx="4670385" cy="120032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400" dirty="0"/>
              <a:t>Use this extra slide for any additional project images, statistics and/or Canva infographics.</a:t>
            </a:r>
          </a:p>
        </p:txBody>
      </p:sp>
    </p:spTree>
    <p:extLst>
      <p:ext uri="{BB962C8B-B14F-4D97-AF65-F5344CB8AC3E}">
        <p14:creationId xmlns:p14="http://schemas.microsoft.com/office/powerpoint/2010/main" val="1499154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216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impact project evaluation</dc:title>
  <dc:creator>Kosky,LJ</dc:creator>
  <cp:lastModifiedBy>Zoe Arnold</cp:lastModifiedBy>
  <cp:revision>27</cp:revision>
  <dcterms:created xsi:type="dcterms:W3CDTF">2018-10-04T08:49:27Z</dcterms:created>
  <dcterms:modified xsi:type="dcterms:W3CDTF">2021-09-30T10:45:39Z</dcterms:modified>
</cp:coreProperties>
</file>