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arker Grotesque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arkerGrotesque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font" Target="fonts/DarkerGrotesq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9decb4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f9decb4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9decb47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f9decb4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bec1b6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bec1b6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a4687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a4687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9decb47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9decb4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9decb4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9decb4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f9decb4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f9decb4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f9decb4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f9decb4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9decb4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f9decb4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f9decb4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f9decb4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15725" y="1549475"/>
            <a:ext cx="28200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 Template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5750" y="2171325"/>
            <a:ext cx="3459600" cy="2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only a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template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which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serves to provide you clear guidelines on how to prepare your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application: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Make sure to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answer all the questions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 in the slides;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Enhance your presentation with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images as well as add your branded design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, however please make sure that your presentation does not exceed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20 slides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Feel free to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place </a:t>
            </a: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on-topic information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support your application;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When your presentation is final, please name your presentation as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[category-organisation-projectname]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Download it in PPT or PDF format.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15740" y="4486525"/>
            <a:ext cx="3036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Good luck!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Key Takeaways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slide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you can summarise the key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takeaways of your application, to make it easy for the Jury to assess your project.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Deliverables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order to participate and submit a valid application to the Coliving Awards you will need to: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 all the eligibility criteria, provide argumentation to prove you are meeting the eligibility criteria as well as include the answer to the set of questions within the specific category.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 a presentation containing all information as stipulated in the point above, in PPT or PDF format (size 16:9, horizontal)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create a presentation with your own visual language and branding and provide as much information as you please to strengthen your applications. However, we are providing a templated presentation that may guide you through the process. 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should have a maximum of 20 slides.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must as well include the following information: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/ Company representative of the applicant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Organisation / Company and logo (if applicable)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information about the specific project / site / product in English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resources requested in the eligibility and evaluation criteria, such as</a:t>
            </a:r>
            <a:r>
              <a:rPr lang="en-GB" sz="1000">
                <a:solidFill>
                  <a:srgbClr val="666666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measures, occupancy rates, testimonials, NPS scores, referral rates, retention rates, etc.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 must be in English in order to be processed and accepted.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to the applicant portal the following materials: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images / renders (in hi-resolution JPG / PNG - 150 dpi) in ZIP format (max 10 images)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your files with the following system: organisation-projectname-image#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Representative project image (max 10 MB) to be used as a thumbnail in the application portal and other relevant communication from Coliving Awards about your project.</a:t>
            </a:r>
            <a:endParaRPr b="1"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15725" y="1777200"/>
            <a:ext cx="35508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Brand it, splash it with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your visual communication,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make it yours!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We want to see your brand and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DNA in it.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15725" y="4248571"/>
            <a:ext cx="2589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Remember to have fun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4"/>
          <p:cNvSpPr/>
          <p:nvPr/>
        </p:nvSpPr>
        <p:spPr>
          <a:xfrm rot="5400000">
            <a:off x="474775" y="4767871"/>
            <a:ext cx="181500" cy="99600"/>
          </a:xfrm>
          <a:prstGeom prst="rightArrow">
            <a:avLst>
              <a:gd fmla="val 54453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[</a:t>
            </a: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Company name]</a:t>
            </a:r>
            <a:endParaRPr sz="36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700" y="445025"/>
            <a:ext cx="4090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Coliving Awards - Blended Coliving</a:t>
            </a:r>
            <a:endParaRPr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4327950"/>
            <a:ext cx="359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[date]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11700" y="27971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Name / Company representative of the applicant]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854600" y="445025"/>
            <a:ext cx="184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[Company 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logo (if applicable)]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About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general information about the specific project / site / product</a:t>
            </a:r>
            <a:r>
              <a:rPr b="1"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Relevant &amp; in operations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would you best describe your project’s ‘blend’ and its contribution to impact, innovation and consolidation in the shared living and specialist real estate sectors?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970">
                <a:latin typeface="Darker Grotesque"/>
                <a:ea typeface="Darker Grotesque"/>
                <a:cs typeface="Darker Grotesque"/>
                <a:sym typeface="Darker Grotesque"/>
              </a:rPr>
              <a:t>Capacity for different usages that enhance living experience for residents and locals</a:t>
            </a:r>
            <a:endParaRPr b="1" sz="197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questions: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foster authentic engagement, social interaction and a strong user and community experience between residents and with local communities / neighbours?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spatial design, architecture and operations facilitate these experiences?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Diversity of user demographics and psychographics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blended living brand and community reflect a variety of user interests and needs? Please provide user data on the diversity of your community when possible.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Branding &amp; marketing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questions: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is / what has been your marketing, communications and branding process and strategy?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are some of the innovative marketing, communications and branding techniques you use as a blended living brand? </a:t>
            </a:r>
            <a:endParaRPr b="1"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670">
                <a:latin typeface="Darker Grotesque"/>
                <a:ea typeface="Darker Grotesque"/>
                <a:cs typeface="Darker Grotesque"/>
                <a:sym typeface="Darker Grotesque"/>
              </a:rPr>
              <a:t>Building sustainability, financial viability, operational efficiency, resident engagement and wellbeing</a:t>
            </a:r>
            <a:endParaRPr b="1" sz="167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questions: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embed environmental, economic and social impact and sustainability into your brand, business, design, experience and operations? </a:t>
            </a:r>
            <a:endParaRPr sz="11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measure impact, sustainability, customer satisfaction, resident engagement and user and community experience? </a:t>
            </a:r>
            <a:endParaRPr sz="11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Please provide us with specific user data and insights (e.g. impact measures, testimonials, NPS scores, referral rates, retention rates, etc.)</a:t>
            </a:r>
            <a:endParaRPr sz="110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