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Nunito" pitchFamily="2" charset="77"/>
      <p:regular r:id="rId17"/>
      <p:bold r:id="rId18"/>
      <p:italic r:id="rId19"/>
      <p:boldItalic r:id="rId20"/>
    </p:embeddedFont>
    <p:embeddedFont>
      <p:font typeface="Walter Turncoat" panose="02000000000000000000"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c71f17255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c71f17255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ed75ccf_0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66608" y="152400"/>
            <a:ext cx="5978616" cy="4838700"/>
          </a:xfrm>
          <a:prstGeom prst="rect">
            <a:avLst/>
          </a:prstGeom>
          <a:noFill/>
          <a:ln>
            <a:noFill/>
          </a:ln>
        </p:spPr>
      </p:pic>
      <p:sp>
        <p:nvSpPr>
          <p:cNvPr id="11" name="Google Shape;11;p2"/>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12" name="Google Shape;12;p2"/>
          <p:cNvGrpSpPr/>
          <p:nvPr/>
        </p:nvGrpSpPr>
        <p:grpSpPr>
          <a:xfrm>
            <a:off x="7408764" y="2591125"/>
            <a:ext cx="1690607" cy="2184456"/>
            <a:chOff x="7408764" y="2591125"/>
            <a:chExt cx="1690607" cy="2184456"/>
          </a:xfrm>
        </p:grpSpPr>
        <p:grpSp>
          <p:nvGrpSpPr>
            <p:cNvPr id="13" name="Google Shape;13;p2"/>
            <p:cNvGrpSpPr/>
            <p:nvPr/>
          </p:nvGrpSpPr>
          <p:grpSpPr>
            <a:xfrm>
              <a:off x="7995213" y="4383200"/>
              <a:ext cx="593753" cy="392380"/>
              <a:chOff x="7995213" y="4383200"/>
              <a:chExt cx="593753" cy="392380"/>
            </a:xfrm>
          </p:grpSpPr>
          <p:sp>
            <p:nvSpPr>
              <p:cNvPr id="14" name="Google Shape;14;p2"/>
              <p:cNvSpPr/>
              <p:nvPr/>
            </p:nvSpPr>
            <p:spPr>
              <a:xfrm>
                <a:off x="79952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5" name="Google Shape;15;p2"/>
              <p:cNvSpPr/>
              <p:nvPr/>
            </p:nvSpPr>
            <p:spPr>
              <a:xfrm flipH="1">
                <a:off x="84573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16" name="Google Shape;16;p2"/>
            <p:cNvSpPr/>
            <p:nvPr/>
          </p:nvSpPr>
          <p:spPr>
            <a:xfrm rot="1286208">
              <a:off x="8683842" y="4116954"/>
              <a:ext cx="383408" cy="24834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17" name="Google Shape;17;p2"/>
            <p:cNvSpPr/>
            <p:nvPr/>
          </p:nvSpPr>
          <p:spPr>
            <a:xfrm rot="7382472">
              <a:off x="7425676" y="4045949"/>
              <a:ext cx="383364" cy="248319"/>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18" name="Google Shape;18;p2"/>
            <p:cNvPicPr preferRelativeResize="0"/>
            <p:nvPr/>
          </p:nvPicPr>
          <p:blipFill>
            <a:blip r:embed="rId3">
              <a:alphaModFix/>
            </a:blip>
            <a:stretch>
              <a:fillRect/>
            </a:stretch>
          </p:blipFill>
          <p:spPr>
            <a:xfrm>
              <a:off x="7716146" y="2591125"/>
              <a:ext cx="1151884" cy="1884475"/>
            </a:xfrm>
            <a:prstGeom prst="rect">
              <a:avLst/>
            </a:prstGeom>
            <a:noFill/>
            <a:ln>
              <a:noFill/>
            </a:ln>
          </p:spPr>
        </p:pic>
        <p:sp>
          <p:nvSpPr>
            <p:cNvPr id="19" name="Google Shape;19;p2"/>
            <p:cNvSpPr/>
            <p:nvPr/>
          </p:nvSpPr>
          <p:spPr>
            <a:xfrm>
              <a:off x="8291550" y="37679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8002284" y="37804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2699884">
              <a:off x="7991638" y="3650470"/>
              <a:ext cx="524796" cy="5847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grpSp>
        <p:nvGrpSpPr>
          <p:cNvPr id="22" name="Google Shape;22;p2"/>
          <p:cNvGrpSpPr/>
          <p:nvPr/>
        </p:nvGrpSpPr>
        <p:grpSpPr>
          <a:xfrm>
            <a:off x="174105" y="3016343"/>
            <a:ext cx="1561058" cy="1763848"/>
            <a:chOff x="174105" y="3016343"/>
            <a:chExt cx="1561058" cy="1763848"/>
          </a:xfrm>
        </p:grpSpPr>
        <p:grpSp>
          <p:nvGrpSpPr>
            <p:cNvPr id="23" name="Google Shape;23;p2"/>
            <p:cNvGrpSpPr/>
            <p:nvPr/>
          </p:nvGrpSpPr>
          <p:grpSpPr>
            <a:xfrm>
              <a:off x="878674" y="4387822"/>
              <a:ext cx="477532" cy="392369"/>
              <a:chOff x="3019540" y="1608452"/>
              <a:chExt cx="440488" cy="361931"/>
            </a:xfrm>
          </p:grpSpPr>
          <p:sp>
            <p:nvSpPr>
              <p:cNvPr id="24" name="Google Shape;24;p2"/>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25" name="Google Shape;25;p2"/>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26" name="Google Shape;26;p2"/>
            <p:cNvPicPr preferRelativeResize="0"/>
            <p:nvPr/>
          </p:nvPicPr>
          <p:blipFill>
            <a:blip r:embed="rId4">
              <a:alphaModFix/>
            </a:blip>
            <a:stretch>
              <a:fillRect/>
            </a:stretch>
          </p:blipFill>
          <p:spPr>
            <a:xfrm flipH="1">
              <a:off x="327482" y="3016343"/>
              <a:ext cx="1407681" cy="1459257"/>
            </a:xfrm>
            <a:prstGeom prst="rect">
              <a:avLst/>
            </a:prstGeom>
            <a:noFill/>
            <a:ln>
              <a:noFill/>
            </a:ln>
          </p:spPr>
        </p:pic>
        <p:sp>
          <p:nvSpPr>
            <p:cNvPr id="27" name="Google Shape;27;p2"/>
            <p:cNvSpPr/>
            <p:nvPr/>
          </p:nvSpPr>
          <p:spPr>
            <a:xfrm rot="-10145659">
              <a:off x="200227" y="39366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28" name="Google Shape;28;p2"/>
            <p:cNvSpPr/>
            <p:nvPr/>
          </p:nvSpPr>
          <p:spPr>
            <a:xfrm flipH="1">
              <a:off x="1077809" y="34433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flipH="1">
              <a:off x="1394530" y="34185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1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0" name="Google Shape;160;p11"/>
          <p:cNvGrpSpPr/>
          <p:nvPr/>
        </p:nvGrpSpPr>
        <p:grpSpPr>
          <a:xfrm>
            <a:off x="329788" y="4081200"/>
            <a:ext cx="8484419" cy="1041759"/>
            <a:chOff x="329788" y="4081200"/>
            <a:chExt cx="8484419" cy="1041759"/>
          </a:xfrm>
        </p:grpSpPr>
        <p:sp>
          <p:nvSpPr>
            <p:cNvPr id="161" name="Google Shape;161;p11"/>
            <p:cNvSpPr/>
            <p:nvPr/>
          </p:nvSpPr>
          <p:spPr>
            <a:xfrm flipH="1">
              <a:off x="248317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2" name="Google Shape;162;p11"/>
            <p:cNvSpPr/>
            <p:nvPr/>
          </p:nvSpPr>
          <p:spPr>
            <a:xfrm flipH="1">
              <a:off x="2290603"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3" name="Google Shape;163;p11"/>
            <p:cNvSpPr/>
            <p:nvPr/>
          </p:nvSpPr>
          <p:spPr>
            <a:xfrm>
              <a:off x="5013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4" name="Google Shape;164;p11"/>
            <p:cNvSpPr/>
            <p:nvPr/>
          </p:nvSpPr>
          <p:spPr>
            <a:xfrm flipH="1">
              <a:off x="758564"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5" name="Google Shape;165;p11"/>
            <p:cNvSpPr/>
            <p:nvPr/>
          </p:nvSpPr>
          <p:spPr>
            <a:xfrm>
              <a:off x="1274015"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66" name="Google Shape;166;p11"/>
            <p:cNvSpPr/>
            <p:nvPr/>
          </p:nvSpPr>
          <p:spPr>
            <a:xfrm>
              <a:off x="1517285"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7" name="Google Shape;167;p11"/>
            <p:cNvSpPr/>
            <p:nvPr/>
          </p:nvSpPr>
          <p:spPr>
            <a:xfrm>
              <a:off x="31942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8" name="Google Shape;168;p11"/>
            <p:cNvSpPr/>
            <p:nvPr/>
          </p:nvSpPr>
          <p:spPr>
            <a:xfrm>
              <a:off x="33466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9" name="Google Shape;169;p11"/>
            <p:cNvSpPr/>
            <p:nvPr/>
          </p:nvSpPr>
          <p:spPr>
            <a:xfrm>
              <a:off x="4121250" y="4918525"/>
              <a:ext cx="242250" cy="122750"/>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70" name="Google Shape;170;p11"/>
            <p:cNvSpPr/>
            <p:nvPr/>
          </p:nvSpPr>
          <p:spPr>
            <a:xfrm flipH="1">
              <a:off x="39485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71" name="Google Shape;171;p11"/>
            <p:cNvSpPr/>
            <p:nvPr/>
          </p:nvSpPr>
          <p:spPr>
            <a:xfrm>
              <a:off x="828499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2" name="Google Shape;172;p11"/>
            <p:cNvSpPr/>
            <p:nvPr/>
          </p:nvSpPr>
          <p:spPr>
            <a:xfrm>
              <a:off x="495839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3" name="Google Shape;173;p11"/>
            <p:cNvSpPr/>
            <p:nvPr/>
          </p:nvSpPr>
          <p:spPr>
            <a:xfrm flipH="1">
              <a:off x="5893602"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4" name="Google Shape;174;p11"/>
            <p:cNvSpPr/>
            <p:nvPr/>
          </p:nvSpPr>
          <p:spPr>
            <a:xfrm flipH="1">
              <a:off x="570102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5" name="Google Shape;175;p11"/>
            <p:cNvSpPr/>
            <p:nvPr/>
          </p:nvSpPr>
          <p:spPr>
            <a:xfrm>
              <a:off x="47791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6" name="Google Shape;176;p11"/>
            <p:cNvSpPr/>
            <p:nvPr/>
          </p:nvSpPr>
          <p:spPr>
            <a:xfrm flipH="1">
              <a:off x="8479339"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7" name="Google Shape;177;p11"/>
            <p:cNvSpPr/>
            <p:nvPr/>
          </p:nvSpPr>
          <p:spPr>
            <a:xfrm>
              <a:off x="6413178"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78" name="Google Shape;178;p11"/>
            <p:cNvSpPr/>
            <p:nvPr/>
          </p:nvSpPr>
          <p:spPr>
            <a:xfrm>
              <a:off x="665644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9" name="Google Shape;179;p11"/>
            <p:cNvSpPr/>
            <p:nvPr/>
          </p:nvSpPr>
          <p:spPr>
            <a:xfrm rot="-772385" flipH="1">
              <a:off x="7297125" y="4931449"/>
              <a:ext cx="242258" cy="122754"/>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80" name="Google Shape;180;p11"/>
            <p:cNvSpPr/>
            <p:nvPr/>
          </p:nvSpPr>
          <p:spPr>
            <a:xfrm>
              <a:off x="7637737"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pic>
          <p:nvPicPr>
            <p:cNvPr id="181" name="Google Shape;181;p11"/>
            <p:cNvPicPr preferRelativeResize="0"/>
            <p:nvPr/>
          </p:nvPicPr>
          <p:blipFill>
            <a:blip r:embed="rId2">
              <a:alphaModFix/>
            </a:blip>
            <a:stretch>
              <a:fillRect/>
            </a:stretch>
          </p:blipFill>
          <p:spPr>
            <a:xfrm flipH="1">
              <a:off x="5568301" y="4081200"/>
              <a:ext cx="534466" cy="874375"/>
            </a:xfrm>
            <a:prstGeom prst="rect">
              <a:avLst/>
            </a:prstGeom>
            <a:noFill/>
            <a:ln>
              <a:noFill/>
            </a:ln>
          </p:spPr>
        </p:pic>
        <p:pic>
          <p:nvPicPr>
            <p:cNvPr id="182" name="Google Shape;182;p11"/>
            <p:cNvPicPr preferRelativeResize="0"/>
            <p:nvPr/>
          </p:nvPicPr>
          <p:blipFill>
            <a:blip r:embed="rId3">
              <a:alphaModFix/>
            </a:blip>
            <a:stretch>
              <a:fillRect/>
            </a:stretch>
          </p:blipFill>
          <p:spPr>
            <a:xfrm>
              <a:off x="2115641" y="4081200"/>
              <a:ext cx="534466" cy="874375"/>
            </a:xfrm>
            <a:prstGeom prst="rect">
              <a:avLst/>
            </a:prstGeom>
            <a:noFill/>
            <a:ln>
              <a:noFill/>
            </a:ln>
          </p:spPr>
        </p:pic>
        <p:pic>
          <p:nvPicPr>
            <p:cNvPr id="183" name="Google Shape;183;p11"/>
            <p:cNvPicPr preferRelativeResize="0"/>
            <p:nvPr/>
          </p:nvPicPr>
          <p:blipFill>
            <a:blip r:embed="rId4">
              <a:alphaModFix/>
            </a:blip>
            <a:stretch>
              <a:fillRect/>
            </a:stretch>
          </p:blipFill>
          <p:spPr>
            <a:xfrm>
              <a:off x="1188383" y="4278497"/>
              <a:ext cx="653153" cy="677078"/>
            </a:xfrm>
            <a:prstGeom prst="rect">
              <a:avLst/>
            </a:prstGeom>
            <a:noFill/>
            <a:ln>
              <a:noFill/>
            </a:ln>
          </p:spPr>
        </p:pic>
        <p:pic>
          <p:nvPicPr>
            <p:cNvPr id="184" name="Google Shape;184;p11"/>
            <p:cNvPicPr preferRelativeResize="0"/>
            <p:nvPr/>
          </p:nvPicPr>
          <p:blipFill>
            <a:blip r:embed="rId5">
              <a:alphaModFix/>
            </a:blip>
            <a:stretch>
              <a:fillRect/>
            </a:stretch>
          </p:blipFill>
          <p:spPr>
            <a:xfrm>
              <a:off x="3761275" y="4278497"/>
              <a:ext cx="667508" cy="677078"/>
            </a:xfrm>
            <a:prstGeom prst="rect">
              <a:avLst/>
            </a:prstGeom>
            <a:noFill/>
            <a:ln>
              <a:noFill/>
            </a:ln>
          </p:spPr>
        </p:pic>
        <p:pic>
          <p:nvPicPr>
            <p:cNvPr id="185" name="Google Shape;185;p11"/>
            <p:cNvPicPr preferRelativeResize="0"/>
            <p:nvPr/>
          </p:nvPicPr>
          <p:blipFill>
            <a:blip r:embed="rId6">
              <a:alphaModFix/>
            </a:blip>
            <a:stretch>
              <a:fillRect/>
            </a:stretch>
          </p:blipFill>
          <p:spPr>
            <a:xfrm flipH="1">
              <a:off x="2924212" y="4256964"/>
              <a:ext cx="715358" cy="698611"/>
            </a:xfrm>
            <a:prstGeom prst="rect">
              <a:avLst/>
            </a:prstGeom>
            <a:noFill/>
            <a:ln>
              <a:noFill/>
            </a:ln>
          </p:spPr>
        </p:pic>
        <p:pic>
          <p:nvPicPr>
            <p:cNvPr id="186" name="Google Shape;186;p11"/>
            <p:cNvPicPr preferRelativeResize="0"/>
            <p:nvPr/>
          </p:nvPicPr>
          <p:blipFill>
            <a:blip r:embed="rId7">
              <a:alphaModFix/>
            </a:blip>
            <a:stretch>
              <a:fillRect/>
            </a:stretch>
          </p:blipFill>
          <p:spPr>
            <a:xfrm>
              <a:off x="6300672" y="4256964"/>
              <a:ext cx="715358" cy="698611"/>
            </a:xfrm>
            <a:prstGeom prst="rect">
              <a:avLst/>
            </a:prstGeom>
            <a:noFill/>
            <a:ln>
              <a:noFill/>
            </a:ln>
          </p:spPr>
        </p:pic>
        <p:pic>
          <p:nvPicPr>
            <p:cNvPr id="187" name="Google Shape;187;p11"/>
            <p:cNvPicPr preferRelativeResize="0"/>
            <p:nvPr/>
          </p:nvPicPr>
          <p:blipFill>
            <a:blip r:embed="rId8">
              <a:alphaModFix/>
            </a:blip>
            <a:stretch>
              <a:fillRect/>
            </a:stretch>
          </p:blipFill>
          <p:spPr>
            <a:xfrm>
              <a:off x="8077315" y="4445972"/>
              <a:ext cx="736891" cy="509603"/>
            </a:xfrm>
            <a:prstGeom prst="rect">
              <a:avLst/>
            </a:prstGeom>
            <a:noFill/>
            <a:ln>
              <a:noFill/>
            </a:ln>
          </p:spPr>
        </p:pic>
        <p:pic>
          <p:nvPicPr>
            <p:cNvPr id="188" name="Google Shape;188;p11"/>
            <p:cNvPicPr preferRelativeResize="0"/>
            <p:nvPr/>
          </p:nvPicPr>
          <p:blipFill>
            <a:blip r:embed="rId9">
              <a:alphaModFix/>
            </a:blip>
            <a:stretch>
              <a:fillRect/>
            </a:stretch>
          </p:blipFill>
          <p:spPr>
            <a:xfrm>
              <a:off x="329788" y="4445972"/>
              <a:ext cx="736891" cy="509603"/>
            </a:xfrm>
            <a:prstGeom prst="rect">
              <a:avLst/>
            </a:prstGeom>
            <a:noFill/>
            <a:ln>
              <a:noFill/>
            </a:ln>
          </p:spPr>
        </p:pic>
        <p:pic>
          <p:nvPicPr>
            <p:cNvPr id="189" name="Google Shape;189;p11"/>
            <p:cNvPicPr preferRelativeResize="0"/>
            <p:nvPr/>
          </p:nvPicPr>
          <p:blipFill>
            <a:blip r:embed="rId10">
              <a:alphaModFix/>
            </a:blip>
            <a:stretch>
              <a:fillRect/>
            </a:stretch>
          </p:blipFill>
          <p:spPr>
            <a:xfrm>
              <a:off x="4550488" y="4276104"/>
              <a:ext cx="667508" cy="679471"/>
            </a:xfrm>
            <a:prstGeom prst="rect">
              <a:avLst/>
            </a:prstGeom>
            <a:noFill/>
            <a:ln>
              <a:noFill/>
            </a:ln>
          </p:spPr>
        </p:pic>
        <p:pic>
          <p:nvPicPr>
            <p:cNvPr id="190" name="Google Shape;190;p11"/>
            <p:cNvPicPr preferRelativeResize="0"/>
            <p:nvPr/>
          </p:nvPicPr>
          <p:blipFill>
            <a:blip r:embed="rId11">
              <a:alphaModFix/>
            </a:blip>
            <a:stretch>
              <a:fillRect/>
            </a:stretch>
          </p:blipFill>
          <p:spPr>
            <a:xfrm>
              <a:off x="7213935" y="4276104"/>
              <a:ext cx="741676" cy="679471"/>
            </a:xfrm>
            <a:prstGeom prst="rect">
              <a:avLst/>
            </a:prstGeom>
            <a:noFill/>
            <a:ln>
              <a:noFill/>
            </a:ln>
          </p:spPr>
        </p:pic>
        <p:sp>
          <p:nvSpPr>
            <p:cNvPr id="191" name="Google Shape;191;p11"/>
            <p:cNvSpPr/>
            <p:nvPr/>
          </p:nvSpPr>
          <p:spPr>
            <a:xfrm>
              <a:off x="4896942" y="4662673"/>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1"/>
            <p:cNvSpPr/>
            <p:nvPr/>
          </p:nvSpPr>
          <p:spPr>
            <a:xfrm>
              <a:off x="4755021" y="4650887"/>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1"/>
            <p:cNvSpPr/>
            <p:nvPr/>
          </p:nvSpPr>
          <p:spPr>
            <a:xfrm>
              <a:off x="8426917" y="4646004"/>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1"/>
            <p:cNvSpPr/>
            <p:nvPr/>
          </p:nvSpPr>
          <p:spPr>
            <a:xfrm>
              <a:off x="8284996" y="4634218"/>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1"/>
            <p:cNvSpPr/>
            <p:nvPr/>
          </p:nvSpPr>
          <p:spPr>
            <a:xfrm>
              <a:off x="1583030" y="4529911"/>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1"/>
            <p:cNvSpPr/>
            <p:nvPr/>
          </p:nvSpPr>
          <p:spPr>
            <a:xfrm>
              <a:off x="1441108" y="4518125"/>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1"/>
            <p:cNvSpPr/>
            <p:nvPr/>
          </p:nvSpPr>
          <p:spPr>
            <a:xfrm flipH="1">
              <a:off x="5767046" y="457731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1"/>
            <p:cNvSpPr/>
            <p:nvPr/>
          </p:nvSpPr>
          <p:spPr>
            <a:xfrm flipH="1">
              <a:off x="5918283" y="456553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1"/>
            <p:cNvSpPr/>
            <p:nvPr/>
          </p:nvSpPr>
          <p:spPr>
            <a:xfrm flipH="1">
              <a:off x="3228777" y="460236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1"/>
            <p:cNvSpPr/>
            <p:nvPr/>
          </p:nvSpPr>
          <p:spPr>
            <a:xfrm flipH="1">
              <a:off x="3380014" y="459058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1"/>
            <p:cNvSpPr/>
            <p:nvPr/>
          </p:nvSpPr>
          <p:spPr>
            <a:xfrm rot="-311666">
              <a:off x="4096754" y="46304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1"/>
            <p:cNvSpPr/>
            <p:nvPr/>
          </p:nvSpPr>
          <p:spPr>
            <a:xfrm rot="-392198">
              <a:off x="3942938" y="46344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1"/>
            <p:cNvSpPr/>
            <p:nvPr/>
          </p:nvSpPr>
          <p:spPr>
            <a:xfrm rot="-311666">
              <a:off x="6638372" y="4644749"/>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1"/>
            <p:cNvSpPr/>
            <p:nvPr/>
          </p:nvSpPr>
          <p:spPr>
            <a:xfrm rot="-392198">
              <a:off x="6484557" y="4648745"/>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1"/>
            <p:cNvSpPr/>
            <p:nvPr/>
          </p:nvSpPr>
          <p:spPr>
            <a:xfrm rot="-311666">
              <a:off x="7699854" y="46458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1"/>
            <p:cNvSpPr/>
            <p:nvPr/>
          </p:nvSpPr>
          <p:spPr>
            <a:xfrm rot="-392198">
              <a:off x="7546038" y="46498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1"/>
            <p:cNvSpPr/>
            <p:nvPr/>
          </p:nvSpPr>
          <p:spPr>
            <a:xfrm rot="-311666">
              <a:off x="2463316" y="46057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1"/>
            <p:cNvSpPr/>
            <p:nvPr/>
          </p:nvSpPr>
          <p:spPr>
            <a:xfrm rot="-392198">
              <a:off x="2309500" y="46097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1"/>
            <p:cNvSpPr/>
            <p:nvPr/>
          </p:nvSpPr>
          <p:spPr>
            <a:xfrm rot="-311666">
              <a:off x="747579" y="4675687"/>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1"/>
            <p:cNvSpPr/>
            <p:nvPr/>
          </p:nvSpPr>
          <p:spPr>
            <a:xfrm rot="-392198">
              <a:off x="593763" y="4679682"/>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1"/>
            <p:cNvSpPr/>
            <p:nvPr/>
          </p:nvSpPr>
          <p:spPr>
            <a:xfrm rot="1498374">
              <a:off x="4099383" y="4682386"/>
              <a:ext cx="123962" cy="1381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2" name="Google Shape;212;p11"/>
            <p:cNvSpPr/>
            <p:nvPr/>
          </p:nvSpPr>
          <p:spPr>
            <a:xfrm rot="2700242">
              <a:off x="579912" y="4640102"/>
              <a:ext cx="251162" cy="279858"/>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3" name="Google Shape;213;p11"/>
            <p:cNvSpPr/>
            <p:nvPr/>
          </p:nvSpPr>
          <p:spPr>
            <a:xfrm>
              <a:off x="2328621" y="4644669"/>
              <a:ext cx="170700" cy="170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6533530" y="4690100"/>
              <a:ext cx="122700" cy="122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7620925" y="4750629"/>
              <a:ext cx="75900" cy="105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USTOM">
    <p:spTree>
      <p:nvGrpSpPr>
        <p:cNvPr id="1" name="Shape 216"/>
        <p:cNvGrpSpPr/>
        <p:nvPr/>
      </p:nvGrpSpPr>
      <p:grpSpPr>
        <a:xfrm>
          <a:off x="0" y="0"/>
          <a:ext cx="0" cy="0"/>
          <a:chOff x="0" y="0"/>
          <a:chExt cx="0" cy="0"/>
        </a:xfrm>
      </p:grpSpPr>
      <p:sp>
        <p:nvSpPr>
          <p:cNvPr id="217" name="Google Shape;217;p12"/>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0"/>
        <p:cNvGrpSpPr/>
        <p:nvPr/>
      </p:nvGrpSpPr>
      <p:grpSpPr>
        <a:xfrm>
          <a:off x="0" y="0"/>
          <a:ext cx="0" cy="0"/>
          <a:chOff x="0" y="0"/>
          <a:chExt cx="0" cy="0"/>
        </a:xfrm>
      </p:grpSpPr>
      <p:grpSp>
        <p:nvGrpSpPr>
          <p:cNvPr id="31" name="Google Shape;31;p3"/>
          <p:cNvGrpSpPr/>
          <p:nvPr/>
        </p:nvGrpSpPr>
        <p:grpSpPr>
          <a:xfrm>
            <a:off x="7423694" y="2798737"/>
            <a:ext cx="1617944" cy="1829054"/>
            <a:chOff x="7423694" y="2798737"/>
            <a:chExt cx="1617944" cy="1829054"/>
          </a:xfrm>
        </p:grpSpPr>
        <p:grpSp>
          <p:nvGrpSpPr>
            <p:cNvPr id="32" name="Google Shape;32;p3"/>
            <p:cNvGrpSpPr/>
            <p:nvPr/>
          </p:nvGrpSpPr>
          <p:grpSpPr>
            <a:xfrm flipH="1">
              <a:off x="7859537" y="4235422"/>
              <a:ext cx="477532" cy="392369"/>
              <a:chOff x="3019540" y="1608452"/>
              <a:chExt cx="440488" cy="361931"/>
            </a:xfrm>
          </p:grpSpPr>
          <p:sp>
            <p:nvSpPr>
              <p:cNvPr id="33" name="Google Shape;33;p3"/>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34" name="Google Shape;34;p3"/>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35" name="Google Shape;35;p3"/>
            <p:cNvPicPr preferRelativeResize="0"/>
            <p:nvPr/>
          </p:nvPicPr>
          <p:blipFill>
            <a:blip r:embed="rId2">
              <a:alphaModFix/>
            </a:blip>
            <a:stretch>
              <a:fillRect/>
            </a:stretch>
          </p:blipFill>
          <p:spPr>
            <a:xfrm>
              <a:off x="7423694" y="2798737"/>
              <a:ext cx="1541746" cy="1505664"/>
            </a:xfrm>
            <a:prstGeom prst="rect">
              <a:avLst/>
            </a:prstGeom>
            <a:noFill/>
            <a:ln>
              <a:noFill/>
            </a:ln>
          </p:spPr>
        </p:pic>
        <p:sp>
          <p:nvSpPr>
            <p:cNvPr id="36" name="Google Shape;36;p3"/>
            <p:cNvSpPr/>
            <p:nvPr/>
          </p:nvSpPr>
          <p:spPr>
            <a:xfrm rot="10145659" flipH="1">
              <a:off x="8744442" y="37842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37" name="Google Shape;37;p3"/>
            <p:cNvSpPr/>
            <p:nvPr/>
          </p:nvSpPr>
          <p:spPr>
            <a:xfrm>
              <a:off x="8145101" y="35195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
            <p:cNvSpPr/>
            <p:nvPr/>
          </p:nvSpPr>
          <p:spPr>
            <a:xfrm>
              <a:off x="7846505" y="34947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 name="Google Shape;39;p3"/>
          <p:cNvGrpSpPr/>
          <p:nvPr/>
        </p:nvGrpSpPr>
        <p:grpSpPr>
          <a:xfrm>
            <a:off x="234989" y="2839988"/>
            <a:ext cx="1635537" cy="1783192"/>
            <a:chOff x="234989" y="2839988"/>
            <a:chExt cx="1635537" cy="1783192"/>
          </a:xfrm>
        </p:grpSpPr>
        <p:grpSp>
          <p:nvGrpSpPr>
            <p:cNvPr id="40" name="Google Shape;40;p3"/>
            <p:cNvGrpSpPr/>
            <p:nvPr/>
          </p:nvGrpSpPr>
          <p:grpSpPr>
            <a:xfrm>
              <a:off x="782412" y="4230800"/>
              <a:ext cx="593753" cy="392380"/>
              <a:chOff x="7919013" y="4383200"/>
              <a:chExt cx="593753" cy="392380"/>
            </a:xfrm>
          </p:grpSpPr>
          <p:sp>
            <p:nvSpPr>
              <p:cNvPr id="41" name="Google Shape;41;p3"/>
              <p:cNvSpPr/>
              <p:nvPr/>
            </p:nvSpPr>
            <p:spPr>
              <a:xfrm>
                <a:off x="79190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42" name="Google Shape;42;p3"/>
              <p:cNvSpPr/>
              <p:nvPr/>
            </p:nvSpPr>
            <p:spPr>
              <a:xfrm flipH="1">
                <a:off x="83811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43" name="Google Shape;43;p3"/>
            <p:cNvSpPr/>
            <p:nvPr/>
          </p:nvSpPr>
          <p:spPr>
            <a:xfrm rot="-8639560">
              <a:off x="305426"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44" name="Google Shape;44;p3"/>
            <p:cNvSpPr/>
            <p:nvPr/>
          </p:nvSpPr>
          <p:spPr>
            <a:xfrm rot="8639560" flipH="1">
              <a:off x="1450801"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45" name="Google Shape;45;p3"/>
            <p:cNvPicPr preferRelativeResize="0"/>
            <p:nvPr/>
          </p:nvPicPr>
          <p:blipFill>
            <a:blip r:embed="rId3">
              <a:alphaModFix/>
            </a:blip>
            <a:stretch>
              <a:fillRect/>
            </a:stretch>
          </p:blipFill>
          <p:spPr>
            <a:xfrm>
              <a:off x="234989" y="2839988"/>
              <a:ext cx="1598465" cy="1464413"/>
            </a:xfrm>
            <a:prstGeom prst="rect">
              <a:avLst/>
            </a:prstGeom>
            <a:noFill/>
            <a:ln>
              <a:noFill/>
            </a:ln>
          </p:spPr>
        </p:pic>
        <p:sp>
          <p:nvSpPr>
            <p:cNvPr id="46" name="Google Shape;46;p3"/>
            <p:cNvSpPr/>
            <p:nvPr/>
          </p:nvSpPr>
          <p:spPr>
            <a:xfrm>
              <a:off x="1154950" y="36155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865684" y="36280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937638" y="3714775"/>
              <a:ext cx="264300" cy="2643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 name="Google Shape;49;p3"/>
          <p:cNvPicPr preferRelativeResize="0"/>
          <p:nvPr/>
        </p:nvPicPr>
        <p:blipFill>
          <a:blip r:embed="rId4">
            <a:alphaModFix/>
          </a:blip>
          <a:stretch>
            <a:fillRect/>
          </a:stretch>
        </p:blipFill>
        <p:spPr>
          <a:xfrm>
            <a:off x="1566608" y="152400"/>
            <a:ext cx="5978616" cy="4838700"/>
          </a:xfrm>
          <a:prstGeom prst="rect">
            <a:avLst/>
          </a:prstGeom>
          <a:noFill/>
          <a:ln>
            <a:noFill/>
          </a:ln>
        </p:spPr>
      </p:pic>
      <p:sp>
        <p:nvSpPr>
          <p:cNvPr id="50" name="Google Shape;50;p3"/>
          <p:cNvSpPr txBox="1">
            <a:spLocks noGrp="1"/>
          </p:cNvSpPr>
          <p:nvPr>
            <p:ph type="ctrTitle"/>
          </p:nvPr>
        </p:nvSpPr>
        <p:spPr>
          <a:xfrm>
            <a:off x="2332650" y="1867225"/>
            <a:ext cx="4478700" cy="10077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 name="Google Shape;51;p3"/>
          <p:cNvSpPr txBox="1">
            <a:spLocks noGrp="1"/>
          </p:cNvSpPr>
          <p:nvPr>
            <p:ph type="subTitle" idx="1"/>
          </p:nvPr>
        </p:nvSpPr>
        <p:spPr>
          <a:xfrm>
            <a:off x="2332650" y="2971775"/>
            <a:ext cx="4478700" cy="3045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800"/>
              </a:spcBef>
              <a:spcAft>
                <a:spcPts val="0"/>
              </a:spcAft>
              <a:buClr>
                <a:schemeClr val="dk2"/>
              </a:buClr>
              <a:buSzPts val="1800"/>
              <a:buNone/>
              <a:defRPr sz="1800">
                <a:solidFill>
                  <a:schemeClr val="dk2"/>
                </a:solidFill>
              </a:defRPr>
            </a:lvl2pPr>
            <a:lvl3pPr lvl="2" algn="ctr" rtl="0">
              <a:spcBef>
                <a:spcPts val="800"/>
              </a:spcBef>
              <a:spcAft>
                <a:spcPts val="0"/>
              </a:spcAft>
              <a:buClr>
                <a:schemeClr val="dk2"/>
              </a:buClr>
              <a:buSzPts val="1800"/>
              <a:buNone/>
              <a:defRPr sz="1800">
                <a:solidFill>
                  <a:schemeClr val="dk2"/>
                </a:solidFill>
              </a:defRPr>
            </a:lvl3pPr>
            <a:lvl4pPr lvl="3" algn="ctr" rtl="0">
              <a:spcBef>
                <a:spcPts val="800"/>
              </a:spcBef>
              <a:spcAft>
                <a:spcPts val="0"/>
              </a:spcAft>
              <a:buClr>
                <a:schemeClr val="dk2"/>
              </a:buClr>
              <a:buSzPts val="1800"/>
              <a:buNone/>
              <a:defRPr sz="1800">
                <a:solidFill>
                  <a:schemeClr val="dk2"/>
                </a:solidFill>
              </a:defRPr>
            </a:lvl4pPr>
            <a:lvl5pPr lvl="4" algn="ctr" rtl="0">
              <a:spcBef>
                <a:spcPts val="800"/>
              </a:spcBef>
              <a:spcAft>
                <a:spcPts val="0"/>
              </a:spcAft>
              <a:buClr>
                <a:schemeClr val="dk2"/>
              </a:buClr>
              <a:buSzPts val="1800"/>
              <a:buNone/>
              <a:defRPr sz="1800">
                <a:solidFill>
                  <a:schemeClr val="dk2"/>
                </a:solidFill>
              </a:defRPr>
            </a:lvl5pPr>
            <a:lvl6pPr lvl="5" algn="ctr" rtl="0">
              <a:spcBef>
                <a:spcPts val="800"/>
              </a:spcBef>
              <a:spcAft>
                <a:spcPts val="0"/>
              </a:spcAft>
              <a:buClr>
                <a:schemeClr val="dk2"/>
              </a:buClr>
              <a:buSzPts val="1800"/>
              <a:buNone/>
              <a:defRPr sz="1800">
                <a:solidFill>
                  <a:schemeClr val="dk2"/>
                </a:solidFill>
              </a:defRPr>
            </a:lvl6pPr>
            <a:lvl7pPr lvl="6" algn="ctr" rtl="0">
              <a:spcBef>
                <a:spcPts val="800"/>
              </a:spcBef>
              <a:spcAft>
                <a:spcPts val="0"/>
              </a:spcAft>
              <a:buClr>
                <a:schemeClr val="dk2"/>
              </a:buClr>
              <a:buSzPts val="1800"/>
              <a:buNone/>
              <a:defRPr sz="1800">
                <a:solidFill>
                  <a:schemeClr val="dk2"/>
                </a:solidFill>
              </a:defRPr>
            </a:lvl7pPr>
            <a:lvl8pPr lvl="7" algn="ctr" rtl="0">
              <a:spcBef>
                <a:spcPts val="800"/>
              </a:spcBef>
              <a:spcAft>
                <a:spcPts val="0"/>
              </a:spcAft>
              <a:buClr>
                <a:schemeClr val="dk2"/>
              </a:buClr>
              <a:buSzPts val="1800"/>
              <a:buNone/>
              <a:defRPr sz="1800">
                <a:solidFill>
                  <a:schemeClr val="dk2"/>
                </a:solidFill>
              </a:defRPr>
            </a:lvl8pPr>
            <a:lvl9pPr lvl="8" algn="ctr" rtl="0">
              <a:spcBef>
                <a:spcPts val="800"/>
              </a:spcBef>
              <a:spcAft>
                <a:spcPts val="80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1424513" y="275719"/>
            <a:ext cx="4757423" cy="4551961"/>
          </a:xfrm>
          <a:prstGeom prst="rect">
            <a:avLst/>
          </a:prstGeom>
          <a:noFill/>
          <a:ln>
            <a:noFill/>
          </a:ln>
        </p:spPr>
      </p:pic>
      <p:sp>
        <p:nvSpPr>
          <p:cNvPr id="54" name="Google Shape;54;p4"/>
          <p:cNvSpPr txBox="1">
            <a:spLocks noGrp="1"/>
          </p:cNvSpPr>
          <p:nvPr>
            <p:ph type="body" idx="1"/>
          </p:nvPr>
        </p:nvSpPr>
        <p:spPr>
          <a:xfrm>
            <a:off x="1821650" y="1014450"/>
            <a:ext cx="3672000" cy="3114600"/>
          </a:xfrm>
          <a:prstGeom prst="rect">
            <a:avLst/>
          </a:prstGeom>
        </p:spPr>
        <p:txBody>
          <a:bodyPr spcFirstLastPara="1" wrap="square" lIns="0" tIns="0" rIns="0" bIns="0" anchor="ctr" anchorCtr="0">
            <a:noAutofit/>
          </a:bodyPr>
          <a:lstStyle>
            <a:lvl1pPr marL="457200" lvl="0" indent="-355600" algn="ctr" rtl="0">
              <a:spcBef>
                <a:spcPts val="0"/>
              </a:spcBef>
              <a:spcAft>
                <a:spcPts val="0"/>
              </a:spcAft>
              <a:buClr>
                <a:schemeClr val="dk1"/>
              </a:buClr>
              <a:buSzPts val="2000"/>
              <a:buChar char="➜"/>
              <a:defRPr i="1">
                <a:solidFill>
                  <a:schemeClr val="dk1"/>
                </a:solidFill>
              </a:defRPr>
            </a:lvl1pPr>
            <a:lvl2pPr marL="914400" lvl="1" indent="-381000" algn="ctr" rtl="0">
              <a:spcBef>
                <a:spcPts val="800"/>
              </a:spcBef>
              <a:spcAft>
                <a:spcPts val="0"/>
              </a:spcAft>
              <a:buClr>
                <a:schemeClr val="dk1"/>
              </a:buClr>
              <a:buSzPts val="2400"/>
              <a:buChar char="-"/>
              <a:defRPr i="1">
                <a:solidFill>
                  <a:schemeClr val="dk1"/>
                </a:solidFill>
              </a:defRPr>
            </a:lvl2pPr>
            <a:lvl3pPr marL="1371600" lvl="2" indent="-381000" algn="ctr" rtl="0">
              <a:spcBef>
                <a:spcPts val="800"/>
              </a:spcBef>
              <a:spcAft>
                <a:spcPts val="0"/>
              </a:spcAft>
              <a:buClr>
                <a:schemeClr val="dk1"/>
              </a:buClr>
              <a:buSzPts val="2400"/>
              <a:buChar char="-"/>
              <a:defRPr i="1">
                <a:solidFill>
                  <a:schemeClr val="dk1"/>
                </a:solidFill>
              </a:defRPr>
            </a:lvl3pPr>
            <a:lvl4pPr marL="1828800" lvl="3" indent="-381000" algn="ctr" rtl="0">
              <a:spcBef>
                <a:spcPts val="800"/>
              </a:spcBef>
              <a:spcAft>
                <a:spcPts val="0"/>
              </a:spcAft>
              <a:buClr>
                <a:schemeClr val="dk1"/>
              </a:buClr>
              <a:buSzPts val="2400"/>
              <a:buChar char="-"/>
              <a:defRPr i="1">
                <a:solidFill>
                  <a:schemeClr val="dk1"/>
                </a:solidFill>
              </a:defRPr>
            </a:lvl4pPr>
            <a:lvl5pPr marL="2286000" lvl="4" indent="-381000" algn="ctr" rtl="0">
              <a:spcBef>
                <a:spcPts val="800"/>
              </a:spcBef>
              <a:spcAft>
                <a:spcPts val="0"/>
              </a:spcAft>
              <a:buClr>
                <a:schemeClr val="dk1"/>
              </a:buClr>
              <a:buSzPts val="2400"/>
              <a:buChar char="-"/>
              <a:defRPr i="1">
                <a:solidFill>
                  <a:schemeClr val="dk1"/>
                </a:solidFill>
              </a:defRPr>
            </a:lvl5pPr>
            <a:lvl6pPr marL="2743200" lvl="5" indent="-381000" algn="ctr" rtl="0">
              <a:spcBef>
                <a:spcPts val="800"/>
              </a:spcBef>
              <a:spcAft>
                <a:spcPts val="0"/>
              </a:spcAft>
              <a:buClr>
                <a:schemeClr val="dk1"/>
              </a:buClr>
              <a:buSzPts val="2400"/>
              <a:buChar char="-"/>
              <a:defRPr i="1">
                <a:solidFill>
                  <a:schemeClr val="dk1"/>
                </a:solidFill>
              </a:defRPr>
            </a:lvl6pPr>
            <a:lvl7pPr marL="3200400" lvl="6" indent="-381000" algn="ctr" rtl="0">
              <a:spcBef>
                <a:spcPts val="800"/>
              </a:spcBef>
              <a:spcAft>
                <a:spcPts val="0"/>
              </a:spcAft>
              <a:buClr>
                <a:schemeClr val="dk1"/>
              </a:buClr>
              <a:buSzPts val="2400"/>
              <a:buChar char="●"/>
              <a:defRPr i="1">
                <a:solidFill>
                  <a:schemeClr val="dk1"/>
                </a:solidFill>
              </a:defRPr>
            </a:lvl7pPr>
            <a:lvl8pPr marL="3657600" lvl="7" indent="-381000" algn="ctr" rtl="0">
              <a:spcBef>
                <a:spcPts val="800"/>
              </a:spcBef>
              <a:spcAft>
                <a:spcPts val="0"/>
              </a:spcAft>
              <a:buClr>
                <a:schemeClr val="dk1"/>
              </a:buClr>
              <a:buSzPts val="2400"/>
              <a:buChar char="○"/>
              <a:defRPr i="1">
                <a:solidFill>
                  <a:schemeClr val="dk1"/>
                </a:solidFill>
              </a:defRPr>
            </a:lvl8pPr>
            <a:lvl9pPr marL="4114800" lvl="8" indent="-381000" algn="ctr" rtl="0">
              <a:spcBef>
                <a:spcPts val="800"/>
              </a:spcBef>
              <a:spcAft>
                <a:spcPts val="800"/>
              </a:spcAft>
              <a:buClr>
                <a:schemeClr val="dk1"/>
              </a:buClr>
              <a:buSzPts val="2400"/>
              <a:buChar char="■"/>
              <a:defRPr i="1">
                <a:solidFill>
                  <a:schemeClr val="dk1"/>
                </a:solidFill>
              </a:defRPr>
            </a:lvl9pPr>
          </a:lstStyle>
          <a:p>
            <a:endParaRPr/>
          </a:p>
        </p:txBody>
      </p:sp>
      <p:sp>
        <p:nvSpPr>
          <p:cNvPr id="55" name="Google Shape;55;p4"/>
          <p:cNvSpPr txBox="1"/>
          <p:nvPr/>
        </p:nvSpPr>
        <p:spPr>
          <a:xfrm>
            <a:off x="2679000" y="27571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dk1"/>
                </a:solidFill>
                <a:latin typeface="Walter Turncoat"/>
                <a:ea typeface="Walter Turncoat"/>
                <a:cs typeface="Walter Turncoat"/>
                <a:sym typeface="Walter Turncoat"/>
              </a:rPr>
              <a:t>“</a:t>
            </a:r>
            <a:endParaRPr sz="9600">
              <a:solidFill>
                <a:schemeClr val="dk1"/>
              </a:solidFill>
              <a:latin typeface="Walter Turncoat"/>
              <a:ea typeface="Walter Turncoat"/>
              <a:cs typeface="Walter Turncoat"/>
              <a:sym typeface="Walter Turncoat"/>
            </a:endParaRPr>
          </a:p>
        </p:txBody>
      </p:sp>
      <p:sp>
        <p:nvSpPr>
          <p:cNvPr id="56" name="Google Shape;56;p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7" name="Google Shape;57;p4"/>
          <p:cNvGrpSpPr/>
          <p:nvPr/>
        </p:nvGrpSpPr>
        <p:grpSpPr>
          <a:xfrm>
            <a:off x="6077345" y="2421525"/>
            <a:ext cx="1652587" cy="2191979"/>
            <a:chOff x="6077345" y="2421525"/>
            <a:chExt cx="1652587" cy="2191979"/>
          </a:xfrm>
        </p:grpSpPr>
        <p:sp>
          <p:nvSpPr>
            <p:cNvPr id="58" name="Google Shape;58;p4"/>
            <p:cNvSpPr/>
            <p:nvPr/>
          </p:nvSpPr>
          <p:spPr>
            <a:xfrm rot="-9402089">
              <a:off x="6110823" y="3129898"/>
              <a:ext cx="383368" cy="248322"/>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grpSp>
          <p:nvGrpSpPr>
            <p:cNvPr id="59" name="Google Shape;59;p4"/>
            <p:cNvGrpSpPr/>
            <p:nvPr/>
          </p:nvGrpSpPr>
          <p:grpSpPr>
            <a:xfrm flipH="1">
              <a:off x="6683849" y="4221134"/>
              <a:ext cx="477532" cy="392369"/>
              <a:chOff x="4104022" y="1595273"/>
              <a:chExt cx="440488" cy="361931"/>
            </a:xfrm>
          </p:grpSpPr>
          <p:sp>
            <p:nvSpPr>
              <p:cNvPr id="60" name="Google Shape;60;p4"/>
              <p:cNvSpPr/>
              <p:nvPr/>
            </p:nvSpPr>
            <p:spPr>
              <a:xfrm flipH="1">
                <a:off x="4423085"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61" name="Google Shape;61;p4"/>
              <p:cNvSpPr/>
              <p:nvPr/>
            </p:nvSpPr>
            <p:spPr>
              <a:xfrm flipH="1">
                <a:off x="4104022"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62" name="Google Shape;62;p4"/>
            <p:cNvPicPr preferRelativeResize="0"/>
            <p:nvPr/>
          </p:nvPicPr>
          <p:blipFill>
            <a:blip r:embed="rId3">
              <a:alphaModFix/>
            </a:blip>
            <a:stretch>
              <a:fillRect/>
            </a:stretch>
          </p:blipFill>
          <p:spPr>
            <a:xfrm>
              <a:off x="6346671" y="2421525"/>
              <a:ext cx="1151884" cy="1884475"/>
            </a:xfrm>
            <a:prstGeom prst="rect">
              <a:avLst/>
            </a:prstGeom>
            <a:noFill/>
            <a:ln>
              <a:noFill/>
            </a:ln>
          </p:spPr>
        </p:pic>
        <p:sp>
          <p:nvSpPr>
            <p:cNvPr id="63" name="Google Shape;63;p4"/>
            <p:cNvSpPr/>
            <p:nvPr/>
          </p:nvSpPr>
          <p:spPr>
            <a:xfrm rot="10145659" flipH="1">
              <a:off x="7432735" y="3653264"/>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64" name="Google Shape;64;p4"/>
            <p:cNvSpPr/>
            <p:nvPr/>
          </p:nvSpPr>
          <p:spPr>
            <a:xfrm>
              <a:off x="6833395" y="338862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4"/>
            <p:cNvSpPr/>
            <p:nvPr/>
          </p:nvSpPr>
          <p:spPr>
            <a:xfrm>
              <a:off x="6534799" y="336382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pic>
        <p:nvPicPr>
          <p:cNvPr id="67" name="Google Shape;67;p5"/>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68" name="Google Shape;68;p5"/>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69" name="Google Shape;69;p5"/>
          <p:cNvSpPr txBox="1">
            <a:spLocks noGrp="1"/>
          </p:cNvSpPr>
          <p:nvPr>
            <p:ph type="body" idx="1"/>
          </p:nvPr>
        </p:nvSpPr>
        <p:spPr>
          <a:xfrm>
            <a:off x="548125" y="1271600"/>
            <a:ext cx="6167100" cy="3297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70" name="Google Shape;70;p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1" name="Google Shape;71;p5"/>
          <p:cNvGrpSpPr/>
          <p:nvPr/>
        </p:nvGrpSpPr>
        <p:grpSpPr>
          <a:xfrm>
            <a:off x="7351600" y="2783674"/>
            <a:ext cx="1613838" cy="1779823"/>
            <a:chOff x="7351600" y="2783674"/>
            <a:chExt cx="1613838" cy="1779823"/>
          </a:xfrm>
        </p:grpSpPr>
        <p:grpSp>
          <p:nvGrpSpPr>
            <p:cNvPr id="72" name="Google Shape;72;p5"/>
            <p:cNvGrpSpPr/>
            <p:nvPr/>
          </p:nvGrpSpPr>
          <p:grpSpPr>
            <a:xfrm flipH="1">
              <a:off x="7859537" y="4171128"/>
              <a:ext cx="477532" cy="392369"/>
              <a:chOff x="3019540" y="1549146"/>
              <a:chExt cx="440488" cy="361931"/>
            </a:xfrm>
          </p:grpSpPr>
          <p:sp>
            <p:nvSpPr>
              <p:cNvPr id="73" name="Google Shape;73;p5"/>
              <p:cNvSpPr/>
              <p:nvPr/>
            </p:nvSpPr>
            <p:spPr>
              <a:xfrm flipH="1">
                <a:off x="3338602"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74" name="Google Shape;74;p5"/>
              <p:cNvSpPr/>
              <p:nvPr/>
            </p:nvSpPr>
            <p:spPr>
              <a:xfrm flipH="1">
                <a:off x="3019540"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75" name="Google Shape;75;p5"/>
            <p:cNvPicPr preferRelativeResize="0"/>
            <p:nvPr/>
          </p:nvPicPr>
          <p:blipFill>
            <a:blip r:embed="rId3">
              <a:alphaModFix/>
            </a:blip>
            <a:stretch>
              <a:fillRect/>
            </a:stretch>
          </p:blipFill>
          <p:spPr>
            <a:xfrm>
              <a:off x="7351600" y="2783674"/>
              <a:ext cx="1457782" cy="1483911"/>
            </a:xfrm>
            <a:prstGeom prst="rect">
              <a:avLst/>
            </a:prstGeom>
            <a:noFill/>
            <a:ln>
              <a:noFill/>
            </a:ln>
          </p:spPr>
        </p:pic>
        <p:sp>
          <p:nvSpPr>
            <p:cNvPr id="76" name="Google Shape;76;p5"/>
            <p:cNvSpPr/>
            <p:nvPr/>
          </p:nvSpPr>
          <p:spPr>
            <a:xfrm rot="10145659" flipH="1">
              <a:off x="8668242" y="38604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77" name="Google Shape;77;p5"/>
            <p:cNvSpPr/>
            <p:nvPr/>
          </p:nvSpPr>
          <p:spPr>
            <a:xfrm>
              <a:off x="8068901" y="35957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5"/>
            <p:cNvSpPr/>
            <p:nvPr/>
          </p:nvSpPr>
          <p:spPr>
            <a:xfrm>
              <a:off x="7770305" y="35709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a:off x="4393063" y="885825"/>
            <a:ext cx="3603500" cy="3738574"/>
          </a:xfrm>
          <a:prstGeom prst="rect">
            <a:avLst/>
          </a:prstGeom>
          <a:noFill/>
          <a:ln>
            <a:noFill/>
          </a:ln>
        </p:spPr>
      </p:pic>
      <p:pic>
        <p:nvPicPr>
          <p:cNvPr id="81" name="Google Shape;81;p6"/>
          <p:cNvPicPr preferRelativeResize="0"/>
          <p:nvPr/>
        </p:nvPicPr>
        <p:blipFill>
          <a:blip r:embed="rId2">
            <a:alphaModFix/>
          </a:blip>
          <a:stretch>
            <a:fillRect/>
          </a:stretch>
        </p:blipFill>
        <p:spPr>
          <a:xfrm flipH="1">
            <a:off x="1147438" y="1314450"/>
            <a:ext cx="3603500" cy="3538551"/>
          </a:xfrm>
          <a:prstGeom prst="rect">
            <a:avLst/>
          </a:prstGeom>
          <a:noFill/>
          <a:ln>
            <a:noFill/>
          </a:ln>
        </p:spPr>
      </p:pic>
      <p:sp>
        <p:nvSpPr>
          <p:cNvPr id="82" name="Google Shape;82;p6"/>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 name="Google Shape;83;p6"/>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4" name="Google Shape;84;p6"/>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5" name="Google Shape;85;p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6" name="Google Shape;86;p6"/>
          <p:cNvGrpSpPr/>
          <p:nvPr/>
        </p:nvGrpSpPr>
        <p:grpSpPr>
          <a:xfrm>
            <a:off x="7863411" y="2967400"/>
            <a:ext cx="1420590" cy="1275975"/>
            <a:chOff x="7863411" y="2967400"/>
            <a:chExt cx="1420590" cy="1275975"/>
          </a:xfrm>
        </p:grpSpPr>
        <p:grpSp>
          <p:nvGrpSpPr>
            <p:cNvPr id="87" name="Google Shape;87;p6"/>
            <p:cNvGrpSpPr/>
            <p:nvPr/>
          </p:nvGrpSpPr>
          <p:grpSpPr>
            <a:xfrm>
              <a:off x="8277250" y="3881444"/>
              <a:ext cx="440488" cy="361931"/>
              <a:chOff x="8277250" y="3881444"/>
              <a:chExt cx="440488" cy="361931"/>
            </a:xfrm>
          </p:grpSpPr>
          <p:sp>
            <p:nvSpPr>
              <p:cNvPr id="88" name="Google Shape;88;p6"/>
              <p:cNvSpPr/>
              <p:nvPr/>
            </p:nvSpPr>
            <p:spPr>
              <a:xfrm>
                <a:off x="8277250"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89" name="Google Shape;89;p6"/>
              <p:cNvSpPr/>
              <p:nvPr/>
            </p:nvSpPr>
            <p:spPr>
              <a:xfrm>
                <a:off x="8596313"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0" name="Google Shape;90;p6"/>
            <p:cNvPicPr preferRelativeResize="0"/>
            <p:nvPr/>
          </p:nvPicPr>
          <p:blipFill>
            <a:blip r:embed="rId3">
              <a:alphaModFix/>
            </a:blip>
            <a:stretch>
              <a:fillRect/>
            </a:stretch>
          </p:blipFill>
          <p:spPr>
            <a:xfrm>
              <a:off x="7863411" y="2967400"/>
              <a:ext cx="1420590" cy="982427"/>
            </a:xfrm>
            <a:prstGeom prst="rect">
              <a:avLst/>
            </a:prstGeom>
            <a:noFill/>
            <a:ln>
              <a:noFill/>
            </a:ln>
          </p:spPr>
        </p:pic>
        <p:sp>
          <p:nvSpPr>
            <p:cNvPr id="91" name="Google Shape;91;p6"/>
            <p:cNvSpPr/>
            <p:nvPr/>
          </p:nvSpPr>
          <p:spPr>
            <a:xfrm>
              <a:off x="8535376" y="333587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6"/>
            <p:cNvSpPr/>
            <p:nvPr/>
          </p:nvSpPr>
          <p:spPr>
            <a:xfrm>
              <a:off x="8236780" y="331107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 name="Google Shape;93;p6"/>
          <p:cNvGrpSpPr/>
          <p:nvPr/>
        </p:nvGrpSpPr>
        <p:grpSpPr>
          <a:xfrm>
            <a:off x="-207150" y="2962110"/>
            <a:ext cx="1286833" cy="1586084"/>
            <a:chOff x="-207150" y="2962110"/>
            <a:chExt cx="1286833" cy="1586084"/>
          </a:xfrm>
        </p:grpSpPr>
        <p:grpSp>
          <p:nvGrpSpPr>
            <p:cNvPr id="94" name="Google Shape;94;p6"/>
            <p:cNvGrpSpPr/>
            <p:nvPr/>
          </p:nvGrpSpPr>
          <p:grpSpPr>
            <a:xfrm>
              <a:off x="120475" y="4186263"/>
              <a:ext cx="547675" cy="361931"/>
              <a:chOff x="120475" y="4186263"/>
              <a:chExt cx="547675" cy="361931"/>
            </a:xfrm>
          </p:grpSpPr>
          <p:sp>
            <p:nvSpPr>
              <p:cNvPr id="95" name="Google Shape;95;p6"/>
              <p:cNvSpPr/>
              <p:nvPr/>
            </p:nvSpPr>
            <p:spPr>
              <a:xfrm>
                <a:off x="12047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96" name="Google Shape;96;p6"/>
              <p:cNvSpPr/>
              <p:nvPr/>
            </p:nvSpPr>
            <p:spPr>
              <a:xfrm flipH="1">
                <a:off x="54672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7" name="Google Shape;97;p6"/>
            <p:cNvPicPr preferRelativeResize="0"/>
            <p:nvPr/>
          </p:nvPicPr>
          <p:blipFill>
            <a:blip r:embed="rId4">
              <a:alphaModFix/>
            </a:blip>
            <a:stretch>
              <a:fillRect/>
            </a:stretch>
          </p:blipFill>
          <p:spPr>
            <a:xfrm>
              <a:off x="-207150" y="2962110"/>
              <a:ext cx="1286833" cy="1305290"/>
            </a:xfrm>
            <a:prstGeom prst="rect">
              <a:avLst/>
            </a:prstGeom>
            <a:noFill/>
            <a:ln>
              <a:noFill/>
            </a:ln>
          </p:spPr>
        </p:pic>
        <p:sp>
          <p:nvSpPr>
            <p:cNvPr id="98" name="Google Shape;98;p6"/>
            <p:cNvSpPr/>
            <p:nvPr/>
          </p:nvSpPr>
          <p:spPr>
            <a:xfrm rot="10576116">
              <a:off x="213730" y="3649426"/>
              <a:ext cx="145541" cy="14604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6"/>
            <p:cNvSpPr/>
            <p:nvPr/>
          </p:nvSpPr>
          <p:spPr>
            <a:xfrm rot="10598995">
              <a:off x="532326" y="3669443"/>
              <a:ext cx="127326" cy="13220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6"/>
            <p:cNvSpPr/>
            <p:nvPr/>
          </p:nvSpPr>
          <p:spPr>
            <a:xfrm rot="2878168">
              <a:off x="140003" y="3477827"/>
              <a:ext cx="592515" cy="66012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1"/>
        <p:cNvGrpSpPr/>
        <p:nvPr/>
      </p:nvGrpSpPr>
      <p:grpSpPr>
        <a:xfrm>
          <a:off x="0" y="0"/>
          <a:ext cx="0" cy="0"/>
          <a:chOff x="0" y="0"/>
          <a:chExt cx="0" cy="0"/>
        </a:xfrm>
      </p:grpSpPr>
      <p:pic>
        <p:nvPicPr>
          <p:cNvPr id="102" name="Google Shape;102;p7"/>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03" name="Google Shape;103;p7"/>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4" name="Google Shape;104;p7"/>
          <p:cNvSpPr txBox="1">
            <a:spLocks noGrp="1"/>
          </p:cNvSpPr>
          <p:nvPr>
            <p:ph type="body" idx="1"/>
          </p:nvPr>
        </p:nvSpPr>
        <p:spPr>
          <a:xfrm>
            <a:off x="54812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5" name="Google Shape;105;p7"/>
          <p:cNvSpPr txBox="1">
            <a:spLocks noGrp="1"/>
          </p:cNvSpPr>
          <p:nvPr>
            <p:ph type="body" idx="2"/>
          </p:nvPr>
        </p:nvSpPr>
        <p:spPr>
          <a:xfrm>
            <a:off x="267107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6" name="Google Shape;106;p7"/>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7"/>
          <p:cNvSpPr txBox="1">
            <a:spLocks noGrp="1"/>
          </p:cNvSpPr>
          <p:nvPr>
            <p:ph type="body" idx="3"/>
          </p:nvPr>
        </p:nvSpPr>
        <p:spPr>
          <a:xfrm>
            <a:off x="4794026"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grpSp>
        <p:nvGrpSpPr>
          <p:cNvPr id="108" name="Google Shape;108;p7"/>
          <p:cNvGrpSpPr/>
          <p:nvPr/>
        </p:nvGrpSpPr>
        <p:grpSpPr>
          <a:xfrm>
            <a:off x="7403272" y="2876096"/>
            <a:ext cx="1631625" cy="1782785"/>
            <a:chOff x="7403272" y="2876096"/>
            <a:chExt cx="1631625" cy="1782785"/>
          </a:xfrm>
        </p:grpSpPr>
        <p:sp>
          <p:nvSpPr>
            <p:cNvPr id="109" name="Google Shape;109;p7"/>
            <p:cNvSpPr/>
            <p:nvPr/>
          </p:nvSpPr>
          <p:spPr>
            <a:xfrm rot="5652216" flipH="1">
              <a:off x="7426337" y="4025462"/>
              <a:ext cx="250048" cy="27859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0" name="Google Shape;110;p7"/>
            <p:cNvSpPr/>
            <p:nvPr/>
          </p:nvSpPr>
          <p:spPr>
            <a:xfrm rot="682371">
              <a:off x="8759823" y="3818276"/>
              <a:ext cx="250059" cy="27861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1" name="Google Shape;111;p7"/>
            <p:cNvSpPr/>
            <p:nvPr/>
          </p:nvSpPr>
          <p:spPr>
            <a:xfrm>
              <a:off x="7919513"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12" name="Google Shape;112;p7"/>
            <p:cNvSpPr/>
            <p:nvPr/>
          </p:nvSpPr>
          <p:spPr>
            <a:xfrm flipH="1">
              <a:off x="8381628"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13" name="Google Shape;113;p7"/>
            <p:cNvPicPr preferRelativeResize="0"/>
            <p:nvPr/>
          </p:nvPicPr>
          <p:blipFill>
            <a:blip r:embed="rId3">
              <a:alphaModFix/>
            </a:blip>
            <a:stretch>
              <a:fillRect/>
            </a:stretch>
          </p:blipFill>
          <p:spPr>
            <a:xfrm>
              <a:off x="7445529" y="2876096"/>
              <a:ext cx="1541746" cy="1505664"/>
            </a:xfrm>
            <a:prstGeom prst="rect">
              <a:avLst/>
            </a:prstGeom>
            <a:noFill/>
            <a:ln>
              <a:noFill/>
            </a:ln>
          </p:spPr>
        </p:pic>
        <p:sp>
          <p:nvSpPr>
            <p:cNvPr id="114" name="Google Shape;114;p7"/>
            <p:cNvSpPr/>
            <p:nvPr/>
          </p:nvSpPr>
          <p:spPr>
            <a:xfrm rot="-372207">
              <a:off x="8259436" y="3705061"/>
              <a:ext cx="146088" cy="146598"/>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7"/>
            <p:cNvSpPr/>
            <p:nvPr/>
          </p:nvSpPr>
          <p:spPr>
            <a:xfrm rot="-335960">
              <a:off x="7958498" y="3711971"/>
              <a:ext cx="127095" cy="13196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7"/>
            <p:cNvSpPr/>
            <p:nvPr/>
          </p:nvSpPr>
          <p:spPr>
            <a:xfrm>
              <a:off x="8101006" y="3969538"/>
              <a:ext cx="139200" cy="20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pic>
        <p:nvPicPr>
          <p:cNvPr id="118" name="Google Shape;118;p8"/>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19" name="Google Shape;119;p8"/>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21" name="Google Shape;121;p8"/>
          <p:cNvGrpSpPr/>
          <p:nvPr/>
        </p:nvGrpSpPr>
        <p:grpSpPr>
          <a:xfrm>
            <a:off x="7445525" y="3242253"/>
            <a:ext cx="1588153" cy="1365478"/>
            <a:chOff x="7445525" y="3242253"/>
            <a:chExt cx="1588153" cy="1365478"/>
          </a:xfrm>
        </p:grpSpPr>
        <p:sp>
          <p:nvSpPr>
            <p:cNvPr id="122" name="Google Shape;122;p8"/>
            <p:cNvSpPr/>
            <p:nvPr/>
          </p:nvSpPr>
          <p:spPr>
            <a:xfrm rot="-5872103">
              <a:off x="8672932" y="4104027"/>
              <a:ext cx="250054" cy="27860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grpSp>
          <p:nvGrpSpPr>
            <p:cNvPr id="123" name="Google Shape;123;p8"/>
            <p:cNvGrpSpPr/>
            <p:nvPr/>
          </p:nvGrpSpPr>
          <p:grpSpPr>
            <a:xfrm>
              <a:off x="7865288" y="4245800"/>
              <a:ext cx="440488" cy="361931"/>
              <a:chOff x="7865288" y="4245800"/>
              <a:chExt cx="440488" cy="361931"/>
            </a:xfrm>
          </p:grpSpPr>
          <p:sp>
            <p:nvSpPr>
              <p:cNvPr id="124" name="Google Shape;124;p8"/>
              <p:cNvSpPr/>
              <p:nvPr/>
            </p:nvSpPr>
            <p:spPr>
              <a:xfrm>
                <a:off x="7865288"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25" name="Google Shape;125;p8"/>
              <p:cNvSpPr/>
              <p:nvPr/>
            </p:nvSpPr>
            <p:spPr>
              <a:xfrm>
                <a:off x="8184350"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126" name="Google Shape;126;p8"/>
            <p:cNvPicPr preferRelativeResize="0"/>
            <p:nvPr/>
          </p:nvPicPr>
          <p:blipFill>
            <a:blip r:embed="rId3">
              <a:alphaModFix/>
            </a:blip>
            <a:stretch>
              <a:fillRect/>
            </a:stretch>
          </p:blipFill>
          <p:spPr>
            <a:xfrm>
              <a:off x="7445525" y="3242253"/>
              <a:ext cx="1588153" cy="1098310"/>
            </a:xfrm>
            <a:prstGeom prst="rect">
              <a:avLst/>
            </a:prstGeom>
            <a:noFill/>
            <a:ln>
              <a:noFill/>
            </a:ln>
          </p:spPr>
        </p:pic>
        <p:sp>
          <p:nvSpPr>
            <p:cNvPr id="127" name="Google Shape;127;p8"/>
            <p:cNvSpPr/>
            <p:nvPr/>
          </p:nvSpPr>
          <p:spPr>
            <a:xfrm>
              <a:off x="8118901" y="38001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8"/>
            <p:cNvSpPr/>
            <p:nvPr/>
          </p:nvSpPr>
          <p:spPr>
            <a:xfrm>
              <a:off x="7820305" y="37753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8"/>
            <p:cNvSpPr/>
            <p:nvPr/>
          </p:nvSpPr>
          <p:spPr>
            <a:xfrm rot="-1604051">
              <a:off x="8055619" y="3998073"/>
              <a:ext cx="123815" cy="8021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lt1"/>
              </a:solidFill>
              <a:prstDash val="solid"/>
              <a:round/>
              <a:headEnd type="none" w="med" len="med"/>
              <a:tailEnd type="none" w="med" len="med"/>
            </a:ln>
          </p:spPr>
        </p:sp>
        <p:sp>
          <p:nvSpPr>
            <p:cNvPr id="130" name="Google Shape;130;p8"/>
            <p:cNvSpPr/>
            <p:nvPr/>
          </p:nvSpPr>
          <p:spPr>
            <a:xfrm>
              <a:off x="7606243" y="4075800"/>
              <a:ext cx="383500" cy="87900"/>
            </a:xfrm>
            <a:custGeom>
              <a:avLst/>
              <a:gdLst/>
              <a:ahLst/>
              <a:cxnLst/>
              <a:rect l="l" t="t" r="r" b="b"/>
              <a:pathLst>
                <a:path w="15340" h="3516" extrusionOk="0">
                  <a:moveTo>
                    <a:pt x="142" y="0"/>
                  </a:moveTo>
                  <a:cubicBezTo>
                    <a:pt x="-1459" y="4812"/>
                    <a:pt x="11754" y="4305"/>
                    <a:pt x="15340" y="719"/>
                  </a:cubicBezTo>
                </a:path>
              </a:pathLst>
            </a:custGeom>
            <a:noFill/>
            <a:ln w="38100" cap="rnd" cmpd="sng">
              <a:solidFill>
                <a:schemeClr val="dk1"/>
              </a:solidFill>
              <a:prstDash val="solid"/>
              <a:round/>
              <a:headEnd type="none" w="med" len="med"/>
              <a:tailEnd type="none" w="med" len="med"/>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 Round">
  <p:cSld name="TITLE_ONLY_1">
    <p:spTree>
      <p:nvGrpSpPr>
        <p:cNvPr id="1" name="Shape 131"/>
        <p:cNvGrpSpPr/>
        <p:nvPr/>
      </p:nvGrpSpPr>
      <p:grpSpPr>
        <a:xfrm>
          <a:off x="0" y="0"/>
          <a:ext cx="0" cy="0"/>
          <a:chOff x="0" y="0"/>
          <a:chExt cx="0" cy="0"/>
        </a:xfrm>
      </p:grpSpPr>
      <p:pic>
        <p:nvPicPr>
          <p:cNvPr id="132" name="Google Shape;132;p9"/>
          <p:cNvPicPr preferRelativeResize="0"/>
          <p:nvPr/>
        </p:nvPicPr>
        <p:blipFill>
          <a:blip r:embed="rId2">
            <a:alphaModFix/>
          </a:blip>
          <a:stretch>
            <a:fillRect/>
          </a:stretch>
        </p:blipFill>
        <p:spPr>
          <a:xfrm>
            <a:off x="197168" y="199525"/>
            <a:ext cx="7222809" cy="4791576"/>
          </a:xfrm>
          <a:prstGeom prst="rect">
            <a:avLst/>
          </a:prstGeom>
          <a:noFill/>
          <a:ln>
            <a:noFill/>
          </a:ln>
        </p:spPr>
      </p:pic>
      <p:sp>
        <p:nvSpPr>
          <p:cNvPr id="133" name="Google Shape;133;p9"/>
          <p:cNvSpPr txBox="1">
            <a:spLocks noGrp="1"/>
          </p:cNvSpPr>
          <p:nvPr>
            <p:ph type="title"/>
          </p:nvPr>
        </p:nvSpPr>
        <p:spPr>
          <a:xfrm>
            <a:off x="1345400" y="774100"/>
            <a:ext cx="46410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5" name="Google Shape;135;p9"/>
          <p:cNvGrpSpPr/>
          <p:nvPr/>
        </p:nvGrpSpPr>
        <p:grpSpPr>
          <a:xfrm>
            <a:off x="7342057" y="3031993"/>
            <a:ext cx="1613321" cy="1704313"/>
            <a:chOff x="7342057" y="3031993"/>
            <a:chExt cx="1613321" cy="1704313"/>
          </a:xfrm>
        </p:grpSpPr>
        <p:sp>
          <p:nvSpPr>
            <p:cNvPr id="136" name="Google Shape;136;p9"/>
            <p:cNvSpPr/>
            <p:nvPr/>
          </p:nvSpPr>
          <p:spPr>
            <a:xfrm>
              <a:off x="7655725" y="4421975"/>
              <a:ext cx="278600" cy="30005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37" name="Google Shape;137;p9"/>
            <p:cNvSpPr/>
            <p:nvPr/>
          </p:nvSpPr>
          <p:spPr>
            <a:xfrm>
              <a:off x="8085538" y="4374375"/>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38" name="Google Shape;138;p9"/>
            <p:cNvPicPr preferRelativeResize="0"/>
            <p:nvPr/>
          </p:nvPicPr>
          <p:blipFill>
            <a:blip r:embed="rId3">
              <a:alphaModFix/>
            </a:blip>
            <a:stretch>
              <a:fillRect/>
            </a:stretch>
          </p:blipFill>
          <p:spPr>
            <a:xfrm>
              <a:off x="7342057" y="3031993"/>
              <a:ext cx="1407681" cy="1459257"/>
            </a:xfrm>
            <a:prstGeom prst="rect">
              <a:avLst/>
            </a:prstGeom>
            <a:noFill/>
            <a:ln>
              <a:noFill/>
            </a:ln>
          </p:spPr>
        </p:pic>
        <p:sp>
          <p:nvSpPr>
            <p:cNvPr id="139" name="Google Shape;139;p9"/>
            <p:cNvSpPr/>
            <p:nvPr/>
          </p:nvSpPr>
          <p:spPr>
            <a:xfrm>
              <a:off x="8073651" y="356444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9"/>
            <p:cNvSpPr/>
            <p:nvPr/>
          </p:nvSpPr>
          <p:spPr>
            <a:xfrm>
              <a:off x="7775055" y="353964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9"/>
            <p:cNvSpPr/>
            <p:nvPr/>
          </p:nvSpPr>
          <p:spPr>
            <a:xfrm rot="-702395">
              <a:off x="8679665" y="3633972"/>
              <a:ext cx="250050" cy="27860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2"/>
        <p:cNvGrpSpPr/>
        <p:nvPr/>
      </p:nvGrpSpPr>
      <p:grpSpPr>
        <a:xfrm>
          <a:off x="0" y="0"/>
          <a:ext cx="0" cy="0"/>
          <a:chOff x="0" y="0"/>
          <a:chExt cx="0" cy="0"/>
        </a:xfrm>
      </p:grpSpPr>
      <p:pic>
        <p:nvPicPr>
          <p:cNvPr id="143" name="Google Shape;143;p10"/>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44" name="Google Shape;144;p10"/>
          <p:cNvSpPr txBox="1">
            <a:spLocks noGrp="1"/>
          </p:cNvSpPr>
          <p:nvPr>
            <p:ph type="body" idx="1"/>
          </p:nvPr>
        </p:nvSpPr>
        <p:spPr>
          <a:xfrm>
            <a:off x="435775" y="4406300"/>
            <a:ext cx="6350700" cy="315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145" name="Google Shape;145;p1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46" name="Google Shape;146;p10"/>
          <p:cNvGrpSpPr/>
          <p:nvPr/>
        </p:nvGrpSpPr>
        <p:grpSpPr>
          <a:xfrm>
            <a:off x="7185170" y="2671550"/>
            <a:ext cx="1677505" cy="2096681"/>
            <a:chOff x="7185170" y="2671550"/>
            <a:chExt cx="1677505" cy="2096681"/>
          </a:xfrm>
        </p:grpSpPr>
        <p:sp>
          <p:nvSpPr>
            <p:cNvPr id="147" name="Google Shape;147;p10"/>
            <p:cNvSpPr/>
            <p:nvPr/>
          </p:nvSpPr>
          <p:spPr>
            <a:xfrm>
              <a:off x="7185170" y="4136225"/>
              <a:ext cx="430080" cy="200025"/>
            </a:xfrm>
            <a:custGeom>
              <a:avLst/>
              <a:gdLst/>
              <a:ahLst/>
              <a:cxnLst/>
              <a:rect l="l" t="t" r="r" b="b"/>
              <a:pathLst>
                <a:path w="12288" h="5715" extrusionOk="0">
                  <a:moveTo>
                    <a:pt x="12288" y="0"/>
                  </a:moveTo>
                  <a:cubicBezTo>
                    <a:pt x="9576" y="3613"/>
                    <a:pt x="4517" y="5715"/>
                    <a:pt x="0" y="5715"/>
                  </a:cubicBezTo>
                </a:path>
              </a:pathLst>
            </a:custGeom>
            <a:noFill/>
            <a:ln w="38100" cap="rnd" cmpd="sng">
              <a:solidFill>
                <a:schemeClr val="dk1"/>
              </a:solidFill>
              <a:prstDash val="solid"/>
              <a:round/>
              <a:headEnd type="none" w="med" len="med"/>
              <a:tailEnd type="none" w="med" len="med"/>
            </a:ln>
          </p:spPr>
        </p:sp>
        <p:sp>
          <p:nvSpPr>
            <p:cNvPr id="148" name="Google Shape;148;p10"/>
            <p:cNvSpPr/>
            <p:nvPr/>
          </p:nvSpPr>
          <p:spPr>
            <a:xfrm>
              <a:off x="8608225" y="4085363"/>
              <a:ext cx="254450" cy="250875"/>
            </a:xfrm>
            <a:custGeom>
              <a:avLst/>
              <a:gdLst/>
              <a:ahLst/>
              <a:cxnLst/>
              <a:rect l="l" t="t" r="r" b="b"/>
              <a:pathLst>
                <a:path w="10178" h="10035" extrusionOk="0">
                  <a:moveTo>
                    <a:pt x="0" y="1177"/>
                  </a:moveTo>
                  <a:cubicBezTo>
                    <a:pt x="2720" y="-862"/>
                    <a:pt x="9177" y="-121"/>
                    <a:pt x="10001" y="3177"/>
                  </a:cubicBezTo>
                  <a:cubicBezTo>
                    <a:pt x="10708" y="6006"/>
                    <a:pt x="7488" y="10035"/>
                    <a:pt x="4572" y="10035"/>
                  </a:cubicBezTo>
                </a:path>
              </a:pathLst>
            </a:custGeom>
            <a:noFill/>
            <a:ln w="38100" cap="rnd" cmpd="sng">
              <a:solidFill>
                <a:schemeClr val="dk1"/>
              </a:solidFill>
              <a:prstDash val="solid"/>
              <a:round/>
              <a:headEnd type="none" w="med" len="med"/>
              <a:tailEnd type="none" w="med" len="med"/>
            </a:ln>
          </p:spPr>
        </p:sp>
        <p:sp>
          <p:nvSpPr>
            <p:cNvPr id="149" name="Google Shape;149;p10"/>
            <p:cNvSpPr/>
            <p:nvPr/>
          </p:nvSpPr>
          <p:spPr>
            <a:xfrm>
              <a:off x="7891813" y="44063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50" name="Google Shape;150;p10"/>
            <p:cNvSpPr/>
            <p:nvPr/>
          </p:nvSpPr>
          <p:spPr>
            <a:xfrm>
              <a:off x="8210875" y="44063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51" name="Google Shape;151;p10"/>
            <p:cNvPicPr preferRelativeResize="0"/>
            <p:nvPr/>
          </p:nvPicPr>
          <p:blipFill>
            <a:blip r:embed="rId3">
              <a:alphaModFix/>
            </a:blip>
            <a:stretch>
              <a:fillRect/>
            </a:stretch>
          </p:blipFill>
          <p:spPr>
            <a:xfrm>
              <a:off x="7536121" y="2671550"/>
              <a:ext cx="1151884" cy="1884475"/>
            </a:xfrm>
            <a:prstGeom prst="rect">
              <a:avLst/>
            </a:prstGeom>
            <a:noFill/>
            <a:ln>
              <a:noFill/>
            </a:ln>
          </p:spPr>
        </p:pic>
        <p:sp>
          <p:nvSpPr>
            <p:cNvPr id="152" name="Google Shape;152;p10"/>
            <p:cNvSpPr/>
            <p:nvPr/>
          </p:nvSpPr>
          <p:spPr>
            <a:xfrm>
              <a:off x="8118926" y="375494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0"/>
            <p:cNvSpPr/>
            <p:nvPr/>
          </p:nvSpPr>
          <p:spPr>
            <a:xfrm>
              <a:off x="7820330" y="373014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0"/>
            <p:cNvSpPr/>
            <p:nvPr/>
          </p:nvSpPr>
          <p:spPr>
            <a:xfrm rot="7381212">
              <a:off x="8216847" y="4057606"/>
              <a:ext cx="123784" cy="80190"/>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lt1"/>
              </a:solidFill>
              <a:prstDash val="solid"/>
              <a:round/>
              <a:headEnd type="none" w="med" len="med"/>
              <a:tailEnd type="none" w="med" len="med"/>
            </a:ln>
          </p:spPr>
        </p:sp>
        <p:sp>
          <p:nvSpPr>
            <p:cNvPr id="155" name="Google Shape;155;p10"/>
            <p:cNvSpPr/>
            <p:nvPr/>
          </p:nvSpPr>
          <p:spPr>
            <a:xfrm>
              <a:off x="8068455" y="3653557"/>
              <a:ext cx="347296" cy="348508"/>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0"/>
            <p:cNvSpPr/>
            <p:nvPr/>
          </p:nvSpPr>
          <p:spPr>
            <a:xfrm>
              <a:off x="7687269" y="3637756"/>
              <a:ext cx="305060" cy="3167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0"/>
            <p:cNvSpPr/>
            <p:nvPr/>
          </p:nvSpPr>
          <p:spPr>
            <a:xfrm>
              <a:off x="7990150" y="3797472"/>
              <a:ext cx="82950" cy="15000"/>
            </a:xfrm>
            <a:custGeom>
              <a:avLst/>
              <a:gdLst/>
              <a:ahLst/>
              <a:cxnLst/>
              <a:rect l="l" t="t" r="r" b="b"/>
              <a:pathLst>
                <a:path w="3318" h="600" extrusionOk="0">
                  <a:moveTo>
                    <a:pt x="0" y="600"/>
                  </a:moveTo>
                  <a:cubicBezTo>
                    <a:pt x="955" y="38"/>
                    <a:pt x="2431" y="-279"/>
                    <a:pt x="3318" y="386"/>
                  </a:cubicBezTo>
                </a:path>
              </a:pathLst>
            </a:custGeom>
            <a:noFill/>
            <a:ln w="38100" cap="rnd" cmpd="sng">
              <a:solidFill>
                <a:schemeClr val="lt1"/>
              </a:solidFill>
              <a:prstDash val="solid"/>
              <a:round/>
              <a:headEnd type="none" w="med" len="med"/>
              <a:tailEnd type="none" w="med" len="med"/>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8125" y="593125"/>
            <a:ext cx="6167100" cy="3963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1pPr>
            <a:lvl2pPr lvl="1"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2pPr>
            <a:lvl3pPr lvl="2"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3pPr>
            <a:lvl4pPr lvl="3"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4pPr>
            <a:lvl5pPr lvl="4"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5pPr>
            <a:lvl6pPr lvl="5"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6pPr>
            <a:lvl7pPr lvl="6"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7pPr>
            <a:lvl8pPr lvl="7"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8pPr>
            <a:lvl9pPr lvl="8"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548125" y="1271600"/>
            <a:ext cx="6167100" cy="3297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1"/>
              </a:buClr>
              <a:buSzPts val="2000"/>
              <a:buFont typeface="Nunito"/>
              <a:buChar char="➜"/>
              <a:defRPr sz="2400">
                <a:solidFill>
                  <a:schemeClr val="dk2"/>
                </a:solidFill>
                <a:latin typeface="Nunito"/>
                <a:ea typeface="Nunito"/>
                <a:cs typeface="Nunito"/>
                <a:sym typeface="Nunito"/>
              </a:defRPr>
            </a:lvl1pPr>
            <a:lvl2pPr marL="914400" lvl="1"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2pPr>
            <a:lvl3pPr marL="1371600" lvl="2"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3pPr>
            <a:lvl4pPr marL="1828800" lvl="3"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4pPr>
            <a:lvl5pPr marL="2286000" lvl="4"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5pPr>
            <a:lvl6pPr marL="2743200" lvl="5"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6pPr>
            <a:lvl7pPr marL="3200400" lvl="6"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7pPr>
            <a:lvl8pPr marL="3657600" lvl="7"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8pPr>
            <a:lvl9pPr marL="4114800" lvl="8" indent="-381000" rtl="0">
              <a:lnSpc>
                <a:spcPct val="115000"/>
              </a:lnSpc>
              <a:spcBef>
                <a:spcPts val="800"/>
              </a:spcBef>
              <a:spcAft>
                <a:spcPts val="800"/>
              </a:spcAft>
              <a:buClr>
                <a:schemeClr val="dk2"/>
              </a:buClr>
              <a:buSzPts val="2400"/>
              <a:buFont typeface="Nunito"/>
              <a:buChar char="■"/>
              <a:defRPr sz="24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lvl="0" algn="r" rtl="0">
              <a:buNone/>
              <a:defRPr sz="1300">
                <a:solidFill>
                  <a:schemeClr val="lt2"/>
                </a:solidFill>
                <a:latin typeface="Walter Turncoat"/>
                <a:ea typeface="Walter Turncoat"/>
                <a:cs typeface="Walter Turncoat"/>
                <a:sym typeface="Walter Turncoat"/>
              </a:defRPr>
            </a:lvl1pPr>
            <a:lvl2pPr lvl="1" algn="r" rtl="0">
              <a:buNone/>
              <a:defRPr sz="1300">
                <a:solidFill>
                  <a:schemeClr val="lt2"/>
                </a:solidFill>
                <a:latin typeface="Walter Turncoat"/>
                <a:ea typeface="Walter Turncoat"/>
                <a:cs typeface="Walter Turncoat"/>
                <a:sym typeface="Walter Turncoat"/>
              </a:defRPr>
            </a:lvl2pPr>
            <a:lvl3pPr lvl="2" algn="r" rtl="0">
              <a:buNone/>
              <a:defRPr sz="1300">
                <a:solidFill>
                  <a:schemeClr val="lt2"/>
                </a:solidFill>
                <a:latin typeface="Walter Turncoat"/>
                <a:ea typeface="Walter Turncoat"/>
                <a:cs typeface="Walter Turncoat"/>
                <a:sym typeface="Walter Turncoat"/>
              </a:defRPr>
            </a:lvl3pPr>
            <a:lvl4pPr lvl="3" algn="r" rtl="0">
              <a:buNone/>
              <a:defRPr sz="1300">
                <a:solidFill>
                  <a:schemeClr val="lt2"/>
                </a:solidFill>
                <a:latin typeface="Walter Turncoat"/>
                <a:ea typeface="Walter Turncoat"/>
                <a:cs typeface="Walter Turncoat"/>
                <a:sym typeface="Walter Turncoat"/>
              </a:defRPr>
            </a:lvl4pPr>
            <a:lvl5pPr lvl="4" algn="r" rtl="0">
              <a:buNone/>
              <a:defRPr sz="1300">
                <a:solidFill>
                  <a:schemeClr val="lt2"/>
                </a:solidFill>
                <a:latin typeface="Walter Turncoat"/>
                <a:ea typeface="Walter Turncoat"/>
                <a:cs typeface="Walter Turncoat"/>
                <a:sym typeface="Walter Turncoat"/>
              </a:defRPr>
            </a:lvl5pPr>
            <a:lvl6pPr lvl="5" algn="r" rtl="0">
              <a:buNone/>
              <a:defRPr sz="1300">
                <a:solidFill>
                  <a:schemeClr val="lt2"/>
                </a:solidFill>
                <a:latin typeface="Walter Turncoat"/>
                <a:ea typeface="Walter Turncoat"/>
                <a:cs typeface="Walter Turncoat"/>
                <a:sym typeface="Walter Turncoat"/>
              </a:defRPr>
            </a:lvl6pPr>
            <a:lvl7pPr lvl="6" algn="r" rtl="0">
              <a:buNone/>
              <a:defRPr sz="1300">
                <a:solidFill>
                  <a:schemeClr val="lt2"/>
                </a:solidFill>
                <a:latin typeface="Walter Turncoat"/>
                <a:ea typeface="Walter Turncoat"/>
                <a:cs typeface="Walter Turncoat"/>
                <a:sym typeface="Walter Turncoat"/>
              </a:defRPr>
            </a:lvl7pPr>
            <a:lvl8pPr lvl="7" algn="r" rtl="0">
              <a:buNone/>
              <a:defRPr sz="1300">
                <a:solidFill>
                  <a:schemeClr val="lt2"/>
                </a:solidFill>
                <a:latin typeface="Walter Turncoat"/>
                <a:ea typeface="Walter Turncoat"/>
                <a:cs typeface="Walter Turncoat"/>
                <a:sym typeface="Walter Turncoat"/>
              </a:defRPr>
            </a:lvl8pPr>
            <a:lvl9pPr lvl="8" algn="r" rtl="0">
              <a:buNone/>
              <a:defRPr sz="1300">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400"/>
              <a:t>Say it with style</a:t>
            </a:r>
            <a:endParaRPr sz="4400"/>
          </a:p>
          <a:p>
            <a:pPr marL="0" lvl="0" indent="0" algn="ctr" rtl="0">
              <a:spcBef>
                <a:spcPts val="0"/>
              </a:spcBef>
              <a:spcAft>
                <a:spcPts val="0"/>
              </a:spcAft>
              <a:buNone/>
            </a:pPr>
            <a:r>
              <a:rPr lang="en" sz="2900"/>
              <a:t>Effective communication</a:t>
            </a:r>
            <a:endParaRPr sz="2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2"/>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290" name="Google Shape;290;p22"/>
          <p:cNvSpPr txBox="1"/>
          <p:nvPr/>
        </p:nvSpPr>
        <p:spPr>
          <a:xfrm>
            <a:off x="362975" y="1560550"/>
            <a:ext cx="6996900" cy="11387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dirty="0">
                <a:solidFill>
                  <a:schemeClr val="accent3"/>
                </a:solidFill>
                <a:latin typeface="Nunito"/>
                <a:ea typeface="Nunito"/>
                <a:cs typeface="Nunito"/>
                <a:sym typeface="Nunito"/>
              </a:rPr>
              <a:t>Complete Kahoot! </a:t>
            </a:r>
            <a:r>
              <a:rPr lang="en-US" sz="3100" dirty="0">
                <a:solidFill>
                  <a:schemeClr val="accent3"/>
                </a:solidFill>
                <a:latin typeface="Nunito"/>
                <a:ea typeface="Nunito"/>
                <a:cs typeface="Nunito"/>
                <a:sym typeface="Nunito"/>
              </a:rPr>
              <a:t>W</a:t>
            </a:r>
            <a:r>
              <a:rPr lang="en" sz="3100" dirty="0">
                <a:solidFill>
                  <a:schemeClr val="accent3"/>
                </a:solidFill>
                <a:latin typeface="Nunito"/>
                <a:ea typeface="Nunito"/>
                <a:cs typeface="Nunito"/>
                <a:sym typeface="Nunito"/>
              </a:rPr>
              <a:t>hen finished with all </a:t>
            </a:r>
            <a:r>
              <a:rPr lang="en" sz="3100">
                <a:solidFill>
                  <a:schemeClr val="accent3"/>
                </a:solidFill>
                <a:latin typeface="Nunito"/>
                <a:ea typeface="Nunito"/>
                <a:cs typeface="Nunito"/>
                <a:sym typeface="Nunito"/>
              </a:rPr>
              <a:t>10 lessons.</a:t>
            </a:r>
            <a:endParaRPr sz="3100" dirty="0">
              <a:solidFill>
                <a:schemeClr val="accent3"/>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objectives</a:t>
            </a:r>
            <a:endParaRPr/>
          </a:p>
        </p:txBody>
      </p:sp>
      <p:sp>
        <p:nvSpPr>
          <p:cNvPr id="228" name="Google Shape;228;p14"/>
          <p:cNvSpPr txBox="1">
            <a:spLocks noGrp="1"/>
          </p:cNvSpPr>
          <p:nvPr>
            <p:ph type="body" idx="1"/>
          </p:nvPr>
        </p:nvSpPr>
        <p:spPr>
          <a:xfrm>
            <a:off x="548125" y="1271600"/>
            <a:ext cx="6167100" cy="3297900"/>
          </a:xfrm>
          <a:prstGeom prst="rect">
            <a:avLst/>
          </a:prstGeom>
        </p:spPr>
        <p:txBody>
          <a:bodyPr spcFirstLastPara="1" wrap="square" lIns="0" tIns="0" rIns="0" bIns="0" anchor="t" anchorCtr="0">
            <a:noAutofit/>
          </a:bodyPr>
          <a:lstStyle/>
          <a:p>
            <a:pPr marL="457200" lvl="0" indent="-349250" algn="l" rtl="0">
              <a:spcBef>
                <a:spcPts val="0"/>
              </a:spcBef>
              <a:spcAft>
                <a:spcPts val="0"/>
              </a:spcAft>
              <a:buClr>
                <a:schemeClr val="accent4"/>
              </a:buClr>
              <a:buSzPts val="1900"/>
              <a:buChar char="➜"/>
            </a:pPr>
            <a:r>
              <a:rPr lang="en" sz="2300"/>
              <a:t>Define effective communication</a:t>
            </a:r>
            <a:endParaRPr sz="2300"/>
          </a:p>
          <a:p>
            <a:pPr marL="457200" lvl="0" indent="-349250" algn="l" rtl="0">
              <a:spcBef>
                <a:spcPts val="0"/>
              </a:spcBef>
              <a:spcAft>
                <a:spcPts val="0"/>
              </a:spcAft>
              <a:buClr>
                <a:schemeClr val="accent4"/>
              </a:buClr>
              <a:buSzPts val="1900"/>
              <a:buChar char="➜"/>
            </a:pPr>
            <a:r>
              <a:rPr lang="en" sz="2300"/>
              <a:t>Identify the elements of effective communication, both verbal and nonverbal</a:t>
            </a:r>
            <a:endParaRPr sz="2300"/>
          </a:p>
          <a:p>
            <a:pPr marL="457200" lvl="0" indent="-349250" algn="l" rtl="0">
              <a:spcBef>
                <a:spcPts val="0"/>
              </a:spcBef>
              <a:spcAft>
                <a:spcPts val="0"/>
              </a:spcAft>
              <a:buClr>
                <a:schemeClr val="accent4"/>
              </a:buClr>
              <a:buSzPts val="1900"/>
              <a:buChar char="➜"/>
            </a:pPr>
            <a:r>
              <a:rPr lang="en" sz="2300"/>
              <a:t>Recognize how tone of voice, facial expressions, and body language affect meaning</a:t>
            </a:r>
            <a:endParaRPr sz="2300"/>
          </a:p>
          <a:p>
            <a:pPr marL="457200" lvl="0" indent="-349250" algn="l" rtl="0">
              <a:spcBef>
                <a:spcPts val="0"/>
              </a:spcBef>
              <a:spcAft>
                <a:spcPts val="0"/>
              </a:spcAft>
              <a:buClr>
                <a:schemeClr val="accent4"/>
              </a:buClr>
              <a:buSzPts val="1900"/>
              <a:buChar char="➜"/>
            </a:pPr>
            <a:r>
              <a:rPr lang="en" sz="2300"/>
              <a:t>Demonstrate assertive speaking and active listening techniques</a:t>
            </a:r>
            <a:endParaRPr sz="2300"/>
          </a:p>
        </p:txBody>
      </p:sp>
      <p:sp>
        <p:nvSpPr>
          <p:cNvPr id="229" name="Google Shape;229;p1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a:spLocks noGrp="1"/>
          </p:cNvSpPr>
          <p:nvPr>
            <p:ph type="title"/>
          </p:nvPr>
        </p:nvSpPr>
        <p:spPr>
          <a:xfrm>
            <a:off x="548125" y="364525"/>
            <a:ext cx="6167100"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Open Workbooks to pg. 10 - Fundamentals of Communication</a:t>
            </a:r>
            <a:endParaRPr/>
          </a:p>
        </p:txBody>
      </p:sp>
      <p:sp>
        <p:nvSpPr>
          <p:cNvPr id="235" name="Google Shape;235;p15"/>
          <p:cNvSpPr txBox="1">
            <a:spLocks noGrp="1"/>
          </p:cNvSpPr>
          <p:nvPr>
            <p:ph type="body" idx="1"/>
          </p:nvPr>
        </p:nvSpPr>
        <p:spPr>
          <a:xfrm>
            <a:off x="548125" y="1347800"/>
            <a:ext cx="1921200" cy="33075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b="1">
                <a:solidFill>
                  <a:schemeClr val="accent2"/>
                </a:solidFill>
              </a:rPr>
              <a:t>Words</a:t>
            </a:r>
            <a:endParaRPr b="1">
              <a:solidFill>
                <a:schemeClr val="accent2"/>
              </a:solidFill>
            </a:endParaRPr>
          </a:p>
          <a:p>
            <a:pPr marL="0" lvl="0" indent="0" algn="l" rtl="0">
              <a:lnSpc>
                <a:spcPct val="100000"/>
              </a:lnSpc>
              <a:spcBef>
                <a:spcPts val="0"/>
              </a:spcBef>
              <a:spcAft>
                <a:spcPts val="0"/>
              </a:spcAft>
              <a:buNone/>
            </a:pPr>
            <a:endParaRPr b="1">
              <a:solidFill>
                <a:schemeClr val="accent2"/>
              </a:solidFill>
            </a:endParaRPr>
          </a:p>
          <a:p>
            <a:pPr marL="0" lvl="0" indent="0" algn="l" rtl="0">
              <a:spcBef>
                <a:spcPts val="0"/>
              </a:spcBef>
              <a:spcAft>
                <a:spcPts val="0"/>
              </a:spcAft>
              <a:buNone/>
            </a:pPr>
            <a:r>
              <a:rPr lang="en"/>
              <a:t>Acknowledge</a:t>
            </a:r>
            <a:endParaRPr/>
          </a:p>
          <a:p>
            <a:pPr marL="0" lvl="0" indent="0" algn="l" rtl="0">
              <a:spcBef>
                <a:spcPts val="800"/>
              </a:spcBef>
              <a:spcAft>
                <a:spcPts val="0"/>
              </a:spcAft>
              <a:buNone/>
            </a:pPr>
            <a:r>
              <a:rPr lang="en"/>
              <a:t>Describe</a:t>
            </a:r>
            <a:endParaRPr/>
          </a:p>
          <a:p>
            <a:pPr marL="0" lvl="0" indent="0" algn="l" rtl="0">
              <a:spcBef>
                <a:spcPts val="800"/>
              </a:spcBef>
              <a:spcAft>
                <a:spcPts val="0"/>
              </a:spcAft>
              <a:buNone/>
            </a:pPr>
            <a:r>
              <a:rPr lang="en"/>
              <a:t>Explain</a:t>
            </a:r>
            <a:endParaRPr/>
          </a:p>
          <a:p>
            <a:pPr marL="0" lvl="0" indent="0" algn="l" rtl="0">
              <a:spcBef>
                <a:spcPts val="800"/>
              </a:spcBef>
              <a:spcAft>
                <a:spcPts val="0"/>
              </a:spcAft>
              <a:buNone/>
            </a:pPr>
            <a:r>
              <a:rPr lang="en"/>
              <a:t>Learn</a:t>
            </a:r>
            <a:endParaRPr/>
          </a:p>
          <a:p>
            <a:pPr marL="0" lvl="0" indent="0" algn="l" rtl="0">
              <a:spcBef>
                <a:spcPts val="800"/>
              </a:spcBef>
              <a:spcAft>
                <a:spcPts val="0"/>
              </a:spcAft>
              <a:buNone/>
            </a:pPr>
            <a:r>
              <a:rPr lang="en"/>
              <a:t>Share</a:t>
            </a:r>
            <a:endParaRPr/>
          </a:p>
          <a:p>
            <a:pPr marL="0" lvl="0" indent="0" algn="l" rtl="0">
              <a:spcBef>
                <a:spcPts val="800"/>
              </a:spcBef>
              <a:spcAft>
                <a:spcPts val="800"/>
              </a:spcAft>
              <a:buNone/>
            </a:pPr>
            <a:r>
              <a:rPr lang="en"/>
              <a:t>Understand </a:t>
            </a:r>
            <a:endParaRPr/>
          </a:p>
        </p:txBody>
      </p:sp>
      <p:sp>
        <p:nvSpPr>
          <p:cNvPr id="236" name="Google Shape;236;p15"/>
          <p:cNvSpPr txBox="1">
            <a:spLocks noGrp="1"/>
          </p:cNvSpPr>
          <p:nvPr>
            <p:ph type="body" idx="2"/>
          </p:nvPr>
        </p:nvSpPr>
        <p:spPr>
          <a:xfrm>
            <a:off x="2671075" y="1347800"/>
            <a:ext cx="1921200" cy="330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solidFill>
                  <a:schemeClr val="accent2"/>
                </a:solidFill>
              </a:rPr>
              <a:t>Speaker</a:t>
            </a:r>
            <a:endParaRPr b="1">
              <a:solidFill>
                <a:schemeClr val="accent2"/>
              </a:solidFill>
            </a:endParaRPr>
          </a:p>
          <a:p>
            <a:pPr marL="0" lvl="0" indent="0" algn="l" rtl="0">
              <a:spcBef>
                <a:spcPts val="800"/>
              </a:spcBef>
              <a:spcAft>
                <a:spcPts val="800"/>
              </a:spcAft>
              <a:buNone/>
            </a:pPr>
            <a:r>
              <a:rPr lang="en"/>
              <a:t>Identify the speaker’s three main objectives and write them under “The Speaker.”</a:t>
            </a:r>
            <a:endParaRPr/>
          </a:p>
        </p:txBody>
      </p:sp>
      <p:sp>
        <p:nvSpPr>
          <p:cNvPr id="237" name="Google Shape;237;p15"/>
          <p:cNvSpPr txBox="1">
            <a:spLocks noGrp="1"/>
          </p:cNvSpPr>
          <p:nvPr>
            <p:ph type="body" idx="3"/>
          </p:nvPr>
        </p:nvSpPr>
        <p:spPr>
          <a:xfrm>
            <a:off x="4794026" y="1347800"/>
            <a:ext cx="1921200" cy="330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solidFill>
                  <a:schemeClr val="accent2"/>
                </a:solidFill>
              </a:rPr>
              <a:t>Listener</a:t>
            </a:r>
            <a:endParaRPr b="1">
              <a:solidFill>
                <a:schemeClr val="accent2"/>
              </a:solidFill>
            </a:endParaRPr>
          </a:p>
          <a:p>
            <a:pPr marL="0" lvl="0" indent="0" algn="l" rtl="0">
              <a:spcBef>
                <a:spcPts val="800"/>
              </a:spcBef>
              <a:spcAft>
                <a:spcPts val="0"/>
              </a:spcAft>
              <a:buNone/>
            </a:pPr>
            <a:r>
              <a:rPr lang="en"/>
              <a:t>Identify the listener’s three main objectives and write them under “The Listener.”</a:t>
            </a:r>
            <a:endParaRPr/>
          </a:p>
          <a:p>
            <a:pPr marL="0" lvl="0" indent="0" algn="l" rtl="0">
              <a:spcBef>
                <a:spcPts val="800"/>
              </a:spcBef>
              <a:spcAft>
                <a:spcPts val="800"/>
              </a:spcAft>
              <a:buNone/>
            </a:pPr>
            <a:endParaRPr/>
          </a:p>
        </p:txBody>
      </p:sp>
      <p:sp>
        <p:nvSpPr>
          <p:cNvPr id="238" name="Google Shape;238;p1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ctrTitle" idx="4294967295"/>
          </p:nvPr>
        </p:nvSpPr>
        <p:spPr>
          <a:xfrm>
            <a:off x="2040375" y="2151725"/>
            <a:ext cx="5063100" cy="819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5300"/>
              <a:t>Nonverbal Cues</a:t>
            </a:r>
            <a:endParaRPr sz="5300"/>
          </a:p>
        </p:txBody>
      </p:sp>
      <p:sp>
        <p:nvSpPr>
          <p:cNvPr id="244" name="Google Shape;244;p16"/>
          <p:cNvSpPr txBox="1">
            <a:spLocks noGrp="1"/>
          </p:cNvSpPr>
          <p:nvPr>
            <p:ph type="subTitle" idx="4294967295"/>
          </p:nvPr>
        </p:nvSpPr>
        <p:spPr>
          <a:xfrm>
            <a:off x="2040375" y="2954351"/>
            <a:ext cx="5063100" cy="784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a:t>What are nonverbal cues?</a:t>
            </a:r>
            <a:endParaRPr sz="2000"/>
          </a:p>
          <a:p>
            <a:pPr marL="457200" lvl="0" indent="0" algn="ctr" rtl="0">
              <a:spcBef>
                <a:spcPts val="800"/>
              </a:spcBef>
              <a:spcAft>
                <a:spcPts val="0"/>
              </a:spcAft>
              <a:buNone/>
            </a:pPr>
            <a:r>
              <a:rPr lang="en" sz="1500">
                <a:solidFill>
                  <a:srgbClr val="F1C232"/>
                </a:solidFill>
              </a:rPr>
              <a:t>-Facial expressions           -Body Language</a:t>
            </a:r>
            <a:endParaRPr sz="1500">
              <a:solidFill>
                <a:srgbClr val="F1C232"/>
              </a:solidFill>
            </a:endParaRPr>
          </a:p>
          <a:p>
            <a:pPr marL="457200" lvl="0" indent="0" algn="ctr" rtl="0">
              <a:spcBef>
                <a:spcPts val="800"/>
              </a:spcBef>
              <a:spcAft>
                <a:spcPts val="800"/>
              </a:spcAft>
              <a:buNone/>
            </a:pPr>
            <a:r>
              <a:rPr lang="en" sz="1500">
                <a:solidFill>
                  <a:srgbClr val="F1C232"/>
                </a:solidFill>
              </a:rPr>
              <a:t>-Tone of Voice</a:t>
            </a:r>
            <a:endParaRPr sz="1500">
              <a:solidFill>
                <a:srgbClr val="F1C232"/>
              </a:solidFill>
            </a:endParaRPr>
          </a:p>
        </p:txBody>
      </p:sp>
      <p:sp>
        <p:nvSpPr>
          <p:cNvPr id="245" name="Google Shape;245;p16"/>
          <p:cNvSpPr/>
          <p:nvPr/>
        </p:nvSpPr>
        <p:spPr>
          <a:xfrm>
            <a:off x="4327079" y="473125"/>
            <a:ext cx="325095" cy="31590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46" name="Google Shape;246;p16"/>
          <p:cNvSpPr/>
          <p:nvPr/>
        </p:nvSpPr>
        <p:spPr>
          <a:xfrm rot="2486868">
            <a:off x="4118016" y="1906598"/>
            <a:ext cx="231308" cy="22477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47" name="Google Shape;247;p1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48" name="Google Shape;248;p16"/>
          <p:cNvSpPr/>
          <p:nvPr/>
        </p:nvSpPr>
        <p:spPr>
          <a:xfrm>
            <a:off x="4679978" y="656451"/>
            <a:ext cx="1055632" cy="1166343"/>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3412643" y="1158288"/>
            <a:ext cx="753166" cy="784787"/>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7"/>
          <p:cNvSpPr txBox="1">
            <a:spLocks noGrp="1"/>
          </p:cNvSpPr>
          <p:nvPr>
            <p:ph type="title"/>
          </p:nvPr>
        </p:nvSpPr>
        <p:spPr>
          <a:xfrm>
            <a:off x="1488450" y="906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Open Workbooks to Pg. 10 - </a:t>
            </a:r>
            <a:endParaRPr/>
          </a:p>
          <a:p>
            <a:pPr marL="0" lvl="0" indent="0" algn="ctr" rtl="0">
              <a:spcBef>
                <a:spcPts val="0"/>
              </a:spcBef>
              <a:spcAft>
                <a:spcPts val="0"/>
              </a:spcAft>
              <a:buNone/>
            </a:pPr>
            <a:r>
              <a:rPr lang="en"/>
              <a:t>Mood Match-up</a:t>
            </a:r>
            <a:endParaRPr/>
          </a:p>
        </p:txBody>
      </p:sp>
      <p:sp>
        <p:nvSpPr>
          <p:cNvPr id="255" name="Google Shape;255;p17"/>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200" b="1"/>
              <a:t>Write down your answers in the space provided. You may use each emotion only once. Some of the expressions seem obvious, but you might be surprised by what you feel when you mimic the expression.</a:t>
            </a:r>
            <a:endParaRPr sz="1200"/>
          </a:p>
          <a:p>
            <a:pPr marL="0" lvl="0" indent="0" algn="l" rtl="0">
              <a:spcBef>
                <a:spcPts val="800"/>
              </a:spcBef>
              <a:spcAft>
                <a:spcPts val="800"/>
              </a:spcAft>
              <a:buClr>
                <a:schemeClr val="dk1"/>
              </a:buClr>
              <a:buSzPts val="1100"/>
              <a:buFont typeface="Arial"/>
              <a:buNone/>
            </a:pPr>
            <a:endParaRPr sz="1200" b="1"/>
          </a:p>
        </p:txBody>
      </p:sp>
      <p:sp>
        <p:nvSpPr>
          <p:cNvPr id="256" name="Google Shape;256;p17"/>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p>
            <a:pPr marL="0" lvl="0" indent="0" algn="l" rtl="0">
              <a:spcBef>
                <a:spcPts val="0"/>
              </a:spcBef>
              <a:spcAft>
                <a:spcPts val="800"/>
              </a:spcAft>
              <a:buClr>
                <a:schemeClr val="dk1"/>
              </a:buClr>
              <a:buSzPts val="1100"/>
              <a:buFont typeface="Arial"/>
              <a:buNone/>
            </a:pPr>
            <a:r>
              <a:rPr lang="en" sz="1200" b="1"/>
              <a:t>There are four faces on the page, each with a different expression. For each face, mimic the expression and, then, select the emotion communicated. Choose from the following options: </a:t>
            </a:r>
            <a:r>
              <a:rPr lang="en" sz="1200" b="1">
                <a:solidFill>
                  <a:srgbClr val="3C78D8"/>
                </a:solidFill>
              </a:rPr>
              <a:t>Sad</a:t>
            </a:r>
            <a:r>
              <a:rPr lang="en" sz="1200" b="1"/>
              <a:t>, </a:t>
            </a:r>
            <a:r>
              <a:rPr lang="en" sz="1200" b="1">
                <a:solidFill>
                  <a:srgbClr val="CC0000"/>
                </a:solidFill>
              </a:rPr>
              <a:t>Angry</a:t>
            </a:r>
            <a:r>
              <a:rPr lang="en" sz="1200" b="1"/>
              <a:t>, </a:t>
            </a:r>
            <a:r>
              <a:rPr lang="en" sz="1200" b="1">
                <a:solidFill>
                  <a:srgbClr val="F1C232"/>
                </a:solidFill>
              </a:rPr>
              <a:t>Happy</a:t>
            </a:r>
            <a:r>
              <a:rPr lang="en" sz="1200" b="1"/>
              <a:t>, or </a:t>
            </a:r>
            <a:r>
              <a:rPr lang="en" sz="1200" b="1">
                <a:solidFill>
                  <a:srgbClr val="6AA84F"/>
                </a:solidFill>
              </a:rPr>
              <a:t>Disgusted</a:t>
            </a:r>
            <a:r>
              <a:rPr lang="en" sz="1200" b="1"/>
              <a:t>.</a:t>
            </a:r>
            <a:endParaRPr/>
          </a:p>
        </p:txBody>
      </p:sp>
      <p:sp>
        <p:nvSpPr>
          <p:cNvPr id="257" name="Google Shape;257;p17"/>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8"/>
          <p:cNvSpPr txBox="1">
            <a:spLocks noGrp="1"/>
          </p:cNvSpPr>
          <p:nvPr>
            <p:ph type="ctrTitle"/>
          </p:nvPr>
        </p:nvSpPr>
        <p:spPr>
          <a:xfrm>
            <a:off x="2332650" y="1333825"/>
            <a:ext cx="4478700" cy="1007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solidFill>
                  <a:schemeClr val="accent6"/>
                </a:solidFill>
              </a:rPr>
              <a:t>Body language &amp; Tone of voice</a:t>
            </a:r>
            <a:endParaRPr/>
          </a:p>
        </p:txBody>
      </p:sp>
      <p:sp>
        <p:nvSpPr>
          <p:cNvPr id="263" name="Google Shape;263;p18"/>
          <p:cNvSpPr txBox="1">
            <a:spLocks noGrp="1"/>
          </p:cNvSpPr>
          <p:nvPr>
            <p:ph type="subTitle" idx="1"/>
          </p:nvPr>
        </p:nvSpPr>
        <p:spPr>
          <a:xfrm>
            <a:off x="2332650" y="2438375"/>
            <a:ext cx="4478700" cy="3045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accent3"/>
                </a:solidFill>
              </a:rPr>
              <a:t>If someone tells you, “Nice outfit,” in a friendly tone of voice, with a smile on their face and open hands, you would most likely believe the compliment. But what if they use a sarcastic tone, wrinkle their nose, and roll their eyes?</a:t>
            </a:r>
            <a:endParaRPr>
              <a:solidFill>
                <a:schemeClr val="accent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9"/>
          <p:cNvSpPr txBox="1">
            <a:spLocks noGrp="1"/>
          </p:cNvSpPr>
          <p:nvPr>
            <p:ph type="body" idx="1"/>
          </p:nvPr>
        </p:nvSpPr>
        <p:spPr>
          <a:xfrm>
            <a:off x="1552325" y="1482800"/>
            <a:ext cx="2826600" cy="302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solidFill>
                  <a:schemeClr val="accent1"/>
                </a:solidFill>
              </a:rPr>
              <a:t>Have you ever been in a conversation with someone who is texting, seems bored, or is constantly interrupting you?</a:t>
            </a:r>
            <a:endParaRPr b="1">
              <a:solidFill>
                <a:schemeClr val="accent1"/>
              </a:solidFill>
            </a:endParaRPr>
          </a:p>
          <a:p>
            <a:pPr marL="0" lvl="0" indent="0" algn="l" rtl="0">
              <a:spcBef>
                <a:spcPts val="800"/>
              </a:spcBef>
              <a:spcAft>
                <a:spcPts val="800"/>
              </a:spcAft>
              <a:buNone/>
            </a:pPr>
            <a:r>
              <a:rPr lang="en"/>
              <a:t>How did that make you feel?</a:t>
            </a:r>
            <a:endParaRPr/>
          </a:p>
        </p:txBody>
      </p:sp>
      <p:sp>
        <p:nvSpPr>
          <p:cNvPr id="269" name="Google Shape;269;p19"/>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Listen with Style</a:t>
            </a:r>
            <a:endParaRPr/>
          </a:p>
        </p:txBody>
      </p:sp>
      <p:sp>
        <p:nvSpPr>
          <p:cNvPr id="270" name="Google Shape;270;p19"/>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solidFill>
                  <a:schemeClr val="accent3"/>
                </a:solidFill>
              </a:rPr>
              <a:t>Do you have a good friend that listens carefully when you speak?</a:t>
            </a:r>
            <a:endParaRPr b="1">
              <a:solidFill>
                <a:schemeClr val="accent3"/>
              </a:solidFill>
            </a:endParaRPr>
          </a:p>
          <a:p>
            <a:pPr marL="0" lvl="0" indent="0" algn="l" rtl="0">
              <a:spcBef>
                <a:spcPts val="800"/>
              </a:spcBef>
              <a:spcAft>
                <a:spcPts val="800"/>
              </a:spcAft>
              <a:buNone/>
            </a:pPr>
            <a:r>
              <a:rPr lang="en"/>
              <a:t>How does that make you feel?</a:t>
            </a:r>
            <a:endParaRPr/>
          </a:p>
        </p:txBody>
      </p:sp>
      <p:sp>
        <p:nvSpPr>
          <p:cNvPr id="271" name="Google Shape;271;p1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0"/>
          <p:cNvSpPr txBox="1">
            <a:spLocks noGrp="1"/>
          </p:cNvSpPr>
          <p:nvPr>
            <p:ph type="title"/>
          </p:nvPr>
        </p:nvSpPr>
        <p:spPr>
          <a:xfrm>
            <a:off x="548125" y="364525"/>
            <a:ext cx="6167100"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Active listening</a:t>
            </a:r>
            <a:endParaRPr/>
          </a:p>
        </p:txBody>
      </p:sp>
      <p:sp>
        <p:nvSpPr>
          <p:cNvPr id="277" name="Google Shape;277;p20"/>
          <p:cNvSpPr txBox="1">
            <a:spLocks noGrp="1"/>
          </p:cNvSpPr>
          <p:nvPr>
            <p:ph type="body" idx="1"/>
          </p:nvPr>
        </p:nvSpPr>
        <p:spPr>
          <a:xfrm>
            <a:off x="339800" y="890600"/>
            <a:ext cx="6664800" cy="329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Active listeners pay close attention to what the Speaker is saying and fully engage in the conversations. They show their attentiveness by nodding their head, leaning in toward the Speaker, or making eye contact. Here are three helpful hints to practice Active Listening.</a:t>
            </a:r>
            <a:endParaRPr sz="1800"/>
          </a:p>
          <a:p>
            <a:pPr marL="457200" lvl="0" indent="-361950" algn="l" rtl="0">
              <a:lnSpc>
                <a:spcPct val="115000"/>
              </a:lnSpc>
              <a:spcBef>
                <a:spcPts val="800"/>
              </a:spcBef>
              <a:spcAft>
                <a:spcPts val="0"/>
              </a:spcAft>
              <a:buClr>
                <a:schemeClr val="accent1"/>
              </a:buClr>
              <a:buSzPts val="2100"/>
              <a:buChar char="➜"/>
            </a:pPr>
            <a:r>
              <a:rPr lang="en" sz="2100">
                <a:solidFill>
                  <a:schemeClr val="accent1"/>
                </a:solidFill>
              </a:rPr>
              <a:t>Pay attention to the Speaker’s verbal and nonverbal cues</a:t>
            </a:r>
            <a:endParaRPr sz="2100">
              <a:solidFill>
                <a:schemeClr val="accent1"/>
              </a:solidFill>
            </a:endParaRPr>
          </a:p>
          <a:p>
            <a:pPr marL="457200" lvl="0" indent="-361950" algn="l" rtl="0">
              <a:lnSpc>
                <a:spcPct val="115000"/>
              </a:lnSpc>
              <a:spcBef>
                <a:spcPts val="0"/>
              </a:spcBef>
              <a:spcAft>
                <a:spcPts val="0"/>
              </a:spcAft>
              <a:buClr>
                <a:schemeClr val="accent1"/>
              </a:buClr>
              <a:buSzPts val="2100"/>
              <a:buChar char="➜"/>
            </a:pPr>
            <a:r>
              <a:rPr lang="en" sz="2100">
                <a:solidFill>
                  <a:schemeClr val="accent1"/>
                </a:solidFill>
              </a:rPr>
              <a:t>Ask clarifying questions to make sure you understand</a:t>
            </a:r>
            <a:endParaRPr sz="2100">
              <a:solidFill>
                <a:schemeClr val="accent1"/>
              </a:solidFill>
            </a:endParaRPr>
          </a:p>
          <a:p>
            <a:pPr marL="457200" lvl="0" indent="-361950" algn="l" rtl="0">
              <a:lnSpc>
                <a:spcPct val="115000"/>
              </a:lnSpc>
              <a:spcBef>
                <a:spcPts val="0"/>
              </a:spcBef>
              <a:spcAft>
                <a:spcPts val="0"/>
              </a:spcAft>
              <a:buClr>
                <a:schemeClr val="accent1"/>
              </a:buClr>
              <a:buSzPts val="2100"/>
              <a:buChar char="➜"/>
            </a:pPr>
            <a:r>
              <a:rPr lang="en" sz="2100">
                <a:solidFill>
                  <a:schemeClr val="accent1"/>
                </a:solidFill>
              </a:rPr>
              <a:t>Repeat the Speaker’s message in your own words to confirm you understood the message</a:t>
            </a:r>
            <a:endParaRPr sz="2100">
              <a:solidFill>
                <a:schemeClr val="accent1"/>
              </a:solidFill>
            </a:endParaRPr>
          </a:p>
        </p:txBody>
      </p:sp>
      <p:sp>
        <p:nvSpPr>
          <p:cNvPr id="278" name="Google Shape;278;p2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1"/>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Effective Communication</a:t>
            </a:r>
            <a:endParaRPr/>
          </a:p>
          <a:p>
            <a:pPr marL="457200" lvl="0" indent="-393700" algn="l" rtl="0">
              <a:spcBef>
                <a:spcPts val="0"/>
              </a:spcBef>
              <a:spcAft>
                <a:spcPts val="0"/>
              </a:spcAft>
              <a:buClr>
                <a:schemeClr val="accent5"/>
              </a:buClr>
              <a:buSzPts val="2600"/>
              <a:buChar char="●"/>
            </a:pPr>
            <a:r>
              <a:rPr lang="en" sz="2600">
                <a:solidFill>
                  <a:schemeClr val="accent5"/>
                </a:solidFill>
              </a:rPr>
              <a:t>Skill that improves with practice.</a:t>
            </a:r>
            <a:endParaRPr sz="2600">
              <a:solidFill>
                <a:schemeClr val="accent5"/>
              </a:solidFill>
            </a:endParaRPr>
          </a:p>
          <a:p>
            <a:pPr marL="457200" lvl="0" indent="-393700" algn="l" rtl="0">
              <a:spcBef>
                <a:spcPts val="0"/>
              </a:spcBef>
              <a:spcAft>
                <a:spcPts val="0"/>
              </a:spcAft>
              <a:buClr>
                <a:schemeClr val="accent5"/>
              </a:buClr>
              <a:buSzPts val="2600"/>
              <a:buChar char="●"/>
            </a:pPr>
            <a:r>
              <a:rPr lang="en" sz="2600">
                <a:solidFill>
                  <a:schemeClr val="accent5"/>
                </a:solidFill>
              </a:rPr>
              <a:t>Helps build stronger and better relationships</a:t>
            </a:r>
            <a:endParaRPr sz="2600">
              <a:solidFill>
                <a:schemeClr val="accent5"/>
              </a:solidFill>
            </a:endParaRPr>
          </a:p>
        </p:txBody>
      </p:sp>
      <p:sp>
        <p:nvSpPr>
          <p:cNvPr id="284" name="Google Shape;284;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423</Words>
  <Application>Microsoft Macintosh PowerPoint</Application>
  <PresentationFormat>On-screen Show (16:9)</PresentationFormat>
  <Paragraphs>52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Nunito</vt:lpstr>
      <vt:lpstr>Walter Turncoat</vt:lpstr>
      <vt:lpstr>Calibri</vt:lpstr>
      <vt:lpstr>Arial</vt:lpstr>
      <vt:lpstr>Osric template</vt:lpstr>
      <vt:lpstr>Say it with style Effective communication</vt:lpstr>
      <vt:lpstr>objectives</vt:lpstr>
      <vt:lpstr>Open Workbooks to pg. 10 - Fundamentals of Communication</vt:lpstr>
      <vt:lpstr>Nonverbal Cues</vt:lpstr>
      <vt:lpstr>Open Workbooks to Pg. 10 -  Mood Match-up</vt:lpstr>
      <vt:lpstr>Body language &amp; Tone of voice</vt:lpstr>
      <vt:lpstr>Listen with Style</vt:lpstr>
      <vt:lpstr>Active listening</vt:lpstr>
      <vt:lpstr>Effective Communication Skill that improves with practice. Helps build stronger and better relationships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 it with style Effective communication</dc:title>
  <cp:lastModifiedBy>FC2</cp:lastModifiedBy>
  <cp:revision>2</cp:revision>
  <dcterms:modified xsi:type="dcterms:W3CDTF">2021-04-15T20:00:33Z</dcterms:modified>
</cp:coreProperties>
</file>